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62" r:id="rId19"/>
    <p:sldId id="275" r:id="rId20"/>
    <p:sldId id="278" r:id="rId21"/>
    <p:sldId id="263" r:id="rId22"/>
    <p:sldId id="279" r:id="rId23"/>
    <p:sldId id="26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nachalo4ka.ru/wp-content/uploads/2014/10/skazochnyiy-fon-7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5082"/>
            <a:ext cx="9144000" cy="6863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ИНТЕРАКТИВНОЕ 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ДИДАКТИЧЕСКОЕ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ПОСОБИЕ ПО</a:t>
            </a:r>
            <a:r>
              <a:rPr lang="ru-RU" sz="4000" b="1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 ФЭМП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2" descr="http://img0.liveinternet.ru/images/attach/b/3/27/496/27496709_2d7876a8d3cf.gif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91002" y="1428736"/>
            <a:ext cx="4952997" cy="37147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1571612"/>
            <a:ext cx="9144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«Приключения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Ивана Царевича в математическом лесу»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717112" y="4143380"/>
            <a:ext cx="601087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Автор: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Щербинина  Марина 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Ф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ёдоровна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Воспитатель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 ГБОУ СОШ №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Детский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сад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«Светлячок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с.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Большая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Черниговка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7939-E54C-415D-A8B3-D7747F150C0B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77BC-7224-4DD0-B467-3949E39C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7;&#1042;&#1048;&#1057;&#1058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0;&#1040;&#1056;&#1058;&#1040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7" Type="http://schemas.openxmlformats.org/officeDocument/2006/relationships/slide" Target="slide19.xm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image" Target="../media/image55.png"/><Relationship Id="rId20" Type="http://schemas.openxmlformats.org/officeDocument/2006/relationships/image" Target="../media/image35.png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1;&#1071;&#1043;&#1059;&#1064;&#1050;&#1048;.mp3" TargetMode="Externa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47;&#1040;&#1057;&#1058;&#1040;&#1042;&#1050;&#1040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0;&#1040;&#1056;&#1058;&#1040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jpeg"/><Relationship Id="rId2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0;&#1054;&#1058;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47;&#1040;&#1057;&#1058;&#1040;&#1042;&#1050;&#1040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65.png"/><Relationship Id="rId4" Type="http://schemas.openxmlformats.org/officeDocument/2006/relationships/image" Target="../media/image4.jpeg"/><Relationship Id="rId9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ait-zaika.ru/images/stories/food/raznie/lyaguchka.jpg" TargetMode="External"/><Relationship Id="rId3" Type="http://schemas.openxmlformats.org/officeDocument/2006/relationships/hyperlink" Target="http://&#1084;&#1080;&#1088;&#1089;&#1087;.&#1088;&#1092;/sp.php?i=98995" TargetMode="External"/><Relationship Id="rId7" Type="http://schemas.openxmlformats.org/officeDocument/2006/relationships/hyperlink" Target="http://shop.million-otkrytok.ru/pub_images/catalog/460709144050807081.jpg" TargetMode="External"/><Relationship Id="rId2" Type="http://schemas.openxmlformats.org/officeDocument/2006/relationships/hyperlink" Target="http://www.art-igosh.ru/illustrations/illustrations/08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forchildren.ru/pictures/babajaga_s/baba-jaga07.gif" TargetMode="External"/><Relationship Id="rId5" Type="http://schemas.openxmlformats.org/officeDocument/2006/relationships/hyperlink" Target="http://demiart.ru/forum/uploads9/post-1898460-1332314177.jpg" TargetMode="External"/><Relationship Id="rId4" Type="http://schemas.openxmlformats.org/officeDocument/2006/relationships/hyperlink" Target="http://img-fotki.yandex.ru/get/4526/111874181.ae/0_968fb_48c73cb2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42;&#1054;&#1056;&#1054;&#1053;&#1067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0;&#1040;&#1056;&#1058;&#1040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file:///C:\Users\&#1050;&#1086;&#1083;&#1077;&#1089;&#1085;&#1080;&#1082;&#1086;&#1074;\Desktop\&#1087;&#1088;&#1077;&#1079;&#1077;&#1085;&#1090;&#1072;&#1094;&#1080;&#1103;\&#1052;&#1054;&#1051;&#1054;&#1044;&#1062;&#1067;.wma" TargetMode="External"/><Relationship Id="rId7" Type="http://schemas.openxmlformats.org/officeDocument/2006/relationships/image" Target="../media/image23.gif"/><Relationship Id="rId2" Type="http://schemas.openxmlformats.org/officeDocument/2006/relationships/audio" Target="file:///C:\Users\&#1050;&#1086;&#1083;&#1077;&#1089;&#1085;&#1080;&#1082;&#1086;&#1074;\Desktop\&#1087;&#1088;&#1077;&#1079;&#1077;&#1085;&#1090;&#1072;&#1094;&#1080;&#1103;\&#1064;&#1048;&#1055;&#1045;&#1053;&#1048;&#1045;.mp3" TargetMode="Externa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4;&#1043;&#1054;&#1053;&#1068;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87;&#1088;&#1077;&#1079;&#1077;&#1085;&#1090;&#1072;&#1094;&#1080;&#1103;\&#1050;&#1040;&#1056;&#1058;&#1040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00098" y="857232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000496" y="357166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000496" y="2000240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71604" y="464344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-285776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МОЛОД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15741 L 3.05556E-6 -2.59259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reative.su/sites/creative.su/data/XmUserFiles/userfiles/user6425/3ill01.jpg"/>
          <p:cNvPicPr>
            <a:picLocks noChangeAspect="1" noChangeArrowheads="1"/>
          </p:cNvPicPr>
          <p:nvPr/>
        </p:nvPicPr>
        <p:blipFill>
          <a:blip r:embed="rId3"/>
          <a:srcRect b="16867"/>
          <a:stretch>
            <a:fillRect/>
          </a:stretch>
        </p:blipFill>
        <p:spPr bwMode="auto">
          <a:xfrm>
            <a:off x="-357223" y="0"/>
            <a:ext cx="11290773" cy="6858000"/>
          </a:xfrm>
          <a:prstGeom prst="rect">
            <a:avLst/>
          </a:prstGeom>
          <a:noFill/>
        </p:spPr>
      </p:pic>
      <p:pic>
        <p:nvPicPr>
          <p:cNvPr id="4" name="Picture 3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33"/>
          <a:stretch>
            <a:fillRect/>
          </a:stretch>
        </p:blipFill>
        <p:spPr bwMode="auto">
          <a:xfrm flipH="1">
            <a:off x="2714612" y="2500306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СВИ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29124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00098" y="785794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000496" y="357166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000496" y="2000240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2396358"/>
            <a:ext cx="785818" cy="88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71604" y="464344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-285776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785926"/>
            <a:ext cx="9188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МОЛОД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29 0.09445 L -5.55556E-6 9.2592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0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00098" y="785794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000496" y="357166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000496" y="2000240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2428868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00166" y="4643446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-285776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785926"/>
            <a:ext cx="9188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4071942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МОЛОД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-0.44097 L 1.94444E-6 -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0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00098" y="785794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929058" y="2071678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-214338"/>
            <a:ext cx="11846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2428868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00166" y="4643446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-285776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785926"/>
            <a:ext cx="9188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4071942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hlinkClick r:id="rId5" action="ppaction://hlinksldjump"/>
          </p:cNvPr>
          <p:cNvSpPr/>
          <p:nvPr/>
        </p:nvSpPr>
        <p:spPr>
          <a:xfrm>
            <a:off x="4000496" y="42860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МОЛОД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9 0.39885 L -5E-6 -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00098" y="785794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929058" y="2071678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-214338"/>
            <a:ext cx="11846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2428868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00166" y="4643446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-285776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785926"/>
            <a:ext cx="9188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4071942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hlinkClick r:id="rId6" action="ppaction://hlinksldjump"/>
          </p:cNvPr>
          <p:cNvSpPr/>
          <p:nvPr/>
        </p:nvSpPr>
        <p:spPr>
          <a:xfrm>
            <a:off x="4000496" y="42860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6786578" y="1857364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" name="МОЛОД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0.28356 L -3.33333E-6 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0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00098" y="785794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929058" y="2071678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-214338"/>
            <a:ext cx="11846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2428868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00166" y="4643446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-285776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785926"/>
            <a:ext cx="9188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4071942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hlinkClick r:id="rId6" action="ppaction://hlinksldjump"/>
          </p:cNvPr>
          <p:cNvSpPr/>
          <p:nvPr/>
        </p:nvSpPr>
        <p:spPr>
          <a:xfrm>
            <a:off x="4000496" y="42860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6786578" y="1857364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>
            <a:hlinkClick r:id="rId5" action="ppaction://hlinksldjump"/>
          </p:cNvPr>
          <p:cNvSpPr/>
          <p:nvPr/>
        </p:nvSpPr>
        <p:spPr>
          <a:xfrm>
            <a:off x="6786578" y="4286256"/>
            <a:ext cx="9188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МОЛОД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22038 L 5.27778E-6 2.9629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0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Колесников\Desktop\презентация\4-пу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5666" y="-285776"/>
            <a:ext cx="10639666" cy="7143776"/>
          </a:xfrm>
          <a:prstGeom prst="rect">
            <a:avLst/>
          </a:prstGeom>
          <a:noFill/>
        </p:spPr>
      </p:pic>
      <p:pic>
        <p:nvPicPr>
          <p:cNvPr id="53253" name="Picture 5" descr="E:\Новая папка\img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41" r="17153"/>
          <a:stretch>
            <a:fillRect/>
          </a:stretch>
        </p:blipFill>
        <p:spPr bwMode="auto">
          <a:xfrm>
            <a:off x="2000232" y="2571744"/>
            <a:ext cx="1255372" cy="1417822"/>
          </a:xfrm>
          <a:prstGeom prst="rect">
            <a:avLst/>
          </a:prstGeom>
          <a:noFill/>
        </p:spPr>
      </p:pic>
      <p:pic>
        <p:nvPicPr>
          <p:cNvPr id="53252" name="Picture 4" descr="E:\Новая папка\img.ph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86256"/>
            <a:ext cx="2152648" cy="1663538"/>
          </a:xfrm>
          <a:prstGeom prst="rect">
            <a:avLst/>
          </a:prstGeom>
          <a:noFill/>
        </p:spPr>
      </p:pic>
      <p:pic>
        <p:nvPicPr>
          <p:cNvPr id="53254" name="Picture 6" descr="E:\Новая папка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857364"/>
            <a:ext cx="1178709" cy="1500198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357562"/>
            <a:ext cx="1497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857496"/>
            <a:ext cx="1246236" cy="2094514"/>
          </a:xfrm>
          <a:prstGeom prst="rect">
            <a:avLst/>
          </a:prstGeom>
          <a:noFill/>
        </p:spPr>
      </p:pic>
      <p:pic>
        <p:nvPicPr>
          <p:cNvPr id="8" name="К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2.22222E-6 L -0.29132 -0.1469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rylik.ru/uploads/posts/2014-01/138973722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3" name="Picture 5" descr="E:\Новая папка\img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41" r="17153"/>
          <a:stretch>
            <a:fillRect/>
          </a:stretch>
        </p:blipFill>
        <p:spPr bwMode="auto">
          <a:xfrm>
            <a:off x="2643174" y="863960"/>
            <a:ext cx="2071702" cy="2339788"/>
          </a:xfrm>
          <a:prstGeom prst="rect">
            <a:avLst/>
          </a:prstGeom>
          <a:noFill/>
        </p:spPr>
      </p:pic>
      <p:pic>
        <p:nvPicPr>
          <p:cNvPr id="4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239" y="2928934"/>
            <a:ext cx="216777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5" name="Picture 13" descr="http://fotografiya.info/wp-content/uploads/2014/03/3399763_water8.jpg"/>
          <p:cNvPicPr>
            <a:picLocks noChangeAspect="1" noChangeArrowheads="1"/>
          </p:cNvPicPr>
          <p:nvPr/>
        </p:nvPicPr>
        <p:blipFill>
          <a:blip r:embed="rId5"/>
          <a:srcRect t="7840" b="15069"/>
          <a:stretch>
            <a:fillRect/>
          </a:stretch>
        </p:blipFill>
        <p:spPr bwMode="auto">
          <a:xfrm>
            <a:off x="-285784" y="-142900"/>
            <a:ext cx="9715500" cy="7000900"/>
          </a:xfrm>
          <a:prstGeom prst="rect">
            <a:avLst/>
          </a:prstGeom>
          <a:noFill/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143248"/>
            <a:ext cx="3786182" cy="28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4745721"/>
            <a:ext cx="2286016" cy="21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648200"/>
            <a:ext cx="2143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-214338"/>
            <a:ext cx="2071702" cy="20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6704" y="4843463"/>
            <a:ext cx="2327296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714620"/>
            <a:ext cx="4000528" cy="273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-357214"/>
            <a:ext cx="400660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71670" cy="195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928670"/>
            <a:ext cx="2123876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1934841" cy="18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08" y="2143116"/>
            <a:ext cx="2428892" cy="19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8991600" y="1000108"/>
            <a:ext cx="304800" cy="304800"/>
          </a:xfrm>
          <a:prstGeom prst="rect">
            <a:avLst/>
          </a:prstGeom>
        </p:spPr>
      </p:pic>
      <p:pic>
        <p:nvPicPr>
          <p:cNvPr id="17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8991600" y="1428736"/>
            <a:ext cx="304800" cy="304800"/>
          </a:xfrm>
          <a:prstGeom prst="rect">
            <a:avLst/>
          </a:prstGeom>
        </p:spPr>
      </p:pic>
      <p:pic>
        <p:nvPicPr>
          <p:cNvPr id="18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8991600" y="1785926"/>
            <a:ext cx="304800" cy="304800"/>
          </a:xfrm>
          <a:prstGeom prst="rect">
            <a:avLst/>
          </a:prstGeom>
        </p:spPr>
      </p:pic>
      <p:pic>
        <p:nvPicPr>
          <p:cNvPr id="19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8991600" y="2214554"/>
            <a:ext cx="304800" cy="304800"/>
          </a:xfrm>
          <a:prstGeom prst="rect">
            <a:avLst/>
          </a:prstGeom>
        </p:spPr>
      </p:pic>
      <p:pic>
        <p:nvPicPr>
          <p:cNvPr id="20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8991600" y="2643182"/>
            <a:ext cx="304800" cy="304800"/>
          </a:xfrm>
          <a:prstGeom prst="rect">
            <a:avLst/>
          </a:prstGeom>
        </p:spPr>
      </p:pic>
      <p:pic>
        <p:nvPicPr>
          <p:cNvPr id="21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8991600" y="3000372"/>
            <a:ext cx="304800" cy="304800"/>
          </a:xfrm>
          <a:prstGeom prst="rect">
            <a:avLst/>
          </a:prstGeom>
        </p:spPr>
      </p:pic>
      <p:pic>
        <p:nvPicPr>
          <p:cNvPr id="22" name="ОШИБКА.wav">
            <a:hlinkClick r:id="" action="ppaction://media"/>
          </p:cNvPr>
          <p:cNvPicPr>
            <a:picLocks noRot="1" noChangeAspect="1"/>
          </p:cNvPicPr>
          <p:nvPr>
            <a:wavAudioFile r:embed="rId2" name="ОШИБКА.wav"/>
          </p:nvPr>
        </p:nvPicPr>
        <p:blipFill>
          <a:blip r:embed="rId19"/>
          <a:stretch>
            <a:fillRect/>
          </a:stretch>
        </p:blipFill>
        <p:spPr>
          <a:xfrm>
            <a:off x="8991600" y="642918"/>
            <a:ext cx="304800" cy="304800"/>
          </a:xfrm>
          <a:prstGeom prst="rect">
            <a:avLst/>
          </a:prstGeom>
        </p:spPr>
      </p:pic>
      <p:pic>
        <p:nvPicPr>
          <p:cNvPr id="23" name="ОШИБКА.wav">
            <a:hlinkClick r:id="" action="ppaction://media"/>
          </p:cNvPr>
          <p:cNvPicPr>
            <a:picLocks noRot="1" noChangeAspect="1"/>
          </p:cNvPicPr>
          <p:nvPr>
            <a:wavAudioFile r:embed="rId2" name="ОШИБКА.wav"/>
          </p:nvPr>
        </p:nvPicPr>
        <p:blipFill>
          <a:blip r:embed="rId19"/>
          <a:stretch>
            <a:fillRect/>
          </a:stretch>
        </p:blipFill>
        <p:spPr>
          <a:xfrm>
            <a:off x="8991600" y="285728"/>
            <a:ext cx="304800" cy="304800"/>
          </a:xfrm>
          <a:prstGeom prst="rect">
            <a:avLst/>
          </a:prstGeom>
        </p:spPr>
      </p:pic>
      <p:pic>
        <p:nvPicPr>
          <p:cNvPr id="24" name="МОЛОДЦЫ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0"/>
          <a:stretch>
            <a:fillRect/>
          </a:stretch>
        </p:blipFill>
        <p:spPr>
          <a:xfrm>
            <a:off x="8991600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84551E-7 L 0.07969 0.53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32562E-7 L 0.70886 -0.19935 " pathEditMode="relative" ptsTypes="AA">
                                      <p:cBhvr>
                                        <p:cTn id="13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5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4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8751E-6 L 0.36146 -0.1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6E-6 L -0.11823 0.04209 " pathEditMode="relative" ptsTypes="AA">
                                      <p:cBhvr>
                                        <p:cTn id="27" dur="2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5846E-6 L 0.24376 -0.04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0777E-6 L -0.23334 -0.183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footage.ucoz.com/_ld/42/88560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pic>
        <p:nvPicPr>
          <p:cNvPr id="4102" name="Picture 6" descr="http://xn--h1ahkdf.xn--p1ai/sp_img/10827_14242767224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643050"/>
            <a:ext cx="4286250" cy="4286250"/>
          </a:xfrm>
          <a:prstGeom prst="rect">
            <a:avLst/>
          </a:prstGeom>
          <a:noFill/>
        </p:spPr>
      </p:pic>
      <p:pic>
        <p:nvPicPr>
          <p:cNvPr id="4100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714488"/>
            <a:ext cx="2606416" cy="4380530"/>
          </a:xfrm>
          <a:prstGeom prst="rect">
            <a:avLst/>
          </a:prstGeom>
          <a:noFill/>
        </p:spPr>
      </p:pic>
      <p:pic>
        <p:nvPicPr>
          <p:cNvPr id="23554" name="Picture 2" descr="http://img-fotki.yandex.ru/get/4403/annaze63.182/0_5693a_96b3e6f_XL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480"/>
            <a:ext cx="2857500" cy="1143001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b/3/27/496/27496709_2d7876a8d3c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2" y="1428736"/>
            <a:ext cx="4952997" cy="3714749"/>
          </a:xfrm>
          <a:prstGeom prst="rect">
            <a:avLst/>
          </a:prstGeom>
          <a:noFill/>
        </p:spPr>
      </p:pic>
      <p:pic>
        <p:nvPicPr>
          <p:cNvPr id="23556" name="Picture 4" descr="https://img-fotki.yandex.ru/get/3510/sve70928518.88/0_feb1_6c703943_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0"/>
            <a:ext cx="1928826" cy="1838814"/>
          </a:xfrm>
          <a:prstGeom prst="rect">
            <a:avLst/>
          </a:prstGeom>
          <a:noFill/>
        </p:spPr>
      </p:pic>
      <p:pic>
        <p:nvPicPr>
          <p:cNvPr id="8" name="Picture 4" descr="http://liubavyshka.ru/_ph/17/2/627068635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0"/>
            <a:ext cx="1905000" cy="1905000"/>
          </a:xfrm>
          <a:prstGeom prst="rect">
            <a:avLst/>
          </a:prstGeom>
          <a:noFill/>
        </p:spPr>
      </p:pic>
      <p:pic>
        <p:nvPicPr>
          <p:cNvPr id="9" name="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572132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Колесников\Desktop\презентация\4-пу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5666" y="-285776"/>
            <a:ext cx="10639666" cy="7143776"/>
          </a:xfrm>
          <a:prstGeom prst="rect">
            <a:avLst/>
          </a:prstGeom>
          <a:noFill/>
        </p:spPr>
      </p:pic>
      <p:pic>
        <p:nvPicPr>
          <p:cNvPr id="3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714488"/>
            <a:ext cx="1246236" cy="2094514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357562"/>
            <a:ext cx="1497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 descr="E:\Новая папка\img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41" r="17153"/>
          <a:stretch>
            <a:fillRect/>
          </a:stretch>
        </p:blipFill>
        <p:spPr bwMode="auto">
          <a:xfrm>
            <a:off x="2000232" y="2571744"/>
            <a:ext cx="1255372" cy="1417822"/>
          </a:xfrm>
          <a:prstGeom prst="rect">
            <a:avLst/>
          </a:prstGeom>
          <a:noFill/>
        </p:spPr>
      </p:pic>
      <p:pic>
        <p:nvPicPr>
          <p:cNvPr id="53252" name="Picture 4" descr="E:\Новая папка\img.ph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286256"/>
            <a:ext cx="2152648" cy="1663538"/>
          </a:xfrm>
          <a:prstGeom prst="rect">
            <a:avLst/>
          </a:prstGeom>
          <a:noFill/>
        </p:spPr>
      </p:pic>
      <p:pic>
        <p:nvPicPr>
          <p:cNvPr id="53254" name="Picture 6" descr="E:\Новая папка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857364"/>
            <a:ext cx="1178709" cy="1500198"/>
          </a:xfrm>
          <a:prstGeom prst="rect">
            <a:avLst/>
          </a:prstGeom>
          <a:noFill/>
        </p:spPr>
      </p:pic>
      <p:pic>
        <p:nvPicPr>
          <p:cNvPr id="8" name="К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3.7037E-7 L 0.23611 -0.05232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dayfun.ru/wp-content/uploads/2012/05/%D0%9A%D0%B0%D0%BA-%D1%80%D0%B8%D1%81%D0%BE%D0%B2%D0%B0%D1%82%D1%8C-%D0%B7%D0%B0%D0%BC%D0%BE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43296"/>
            <a:ext cx="9144000" cy="10358510"/>
          </a:xfrm>
          <a:prstGeom prst="rect">
            <a:avLst/>
          </a:prstGeom>
          <a:noFill/>
        </p:spPr>
      </p:pic>
      <p:pic>
        <p:nvPicPr>
          <p:cNvPr id="3" name="Picture 6" descr="E:\Новая папка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429132"/>
            <a:ext cx="1403225" cy="1785950"/>
          </a:xfrm>
          <a:prstGeom prst="rect">
            <a:avLst/>
          </a:prstGeom>
          <a:noFill/>
        </p:spPr>
      </p:pic>
      <p:pic>
        <p:nvPicPr>
          <p:cNvPr id="4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4564084"/>
            <a:ext cx="1214414" cy="22939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master.ru/lessons/les1704/f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-1500222"/>
            <a:ext cx="9929850" cy="99298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43768" y="2000240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2928934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4786322"/>
            <a:ext cx="107157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Новая папка\thumbs_risuem_po_kletochkam1.jpg"/>
          <p:cNvPicPr>
            <a:picLocks noChangeAspect="1" noChangeArrowheads="1"/>
          </p:cNvPicPr>
          <p:nvPr/>
        </p:nvPicPr>
        <p:blipFill>
          <a:blip r:embed="rId5"/>
          <a:srcRect l="7500" t="6667" r="8750"/>
          <a:stretch>
            <a:fillRect/>
          </a:stretch>
        </p:blipFill>
        <p:spPr bwMode="auto">
          <a:xfrm>
            <a:off x="1857356" y="3286124"/>
            <a:ext cx="4786346" cy="4000515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SEhQUEhQUFhQWFxYYGBYXGBYYFxcYFxcWFhgbGhgYHCggGBslGxgYITIhJSkrLi4uFx8zODMsNygtLisBCgoKDg0OGxAQGy4kHyQsLCwsKywvLCwsLywsNCwsLCwsLCwsLCwsLCwsLCwsLCwsLCwsLCwsNywsLDcsNzcsK//AABEIAMkA+wMBIgACEQEDEQH/xAAbAAEAAgMBAQAAAAAAAAAAAAAABQYBBAcCA//EAEEQAAEDAgMEBQoEBgEEAwAAAAEAAhEDIQQSMQUGQVEiYYGRoQcTMjNCUnFysdEWI5LBFGKCsuHwQ1Oi0vEVY8L/xAAaAQEAAgMBAAAAAAAAAAAAAAAAAQUCAwQG/8QAKREAAgEDAwMFAAIDAAAAAAAAAAECAwQRITFREhMUMjNBUnEiQiNhof/aAAwDAQACEQMRAD8AndsV6v8AE4jpGA5sN6TZh0gfzcvgtXEbWqEOY2v5p7rkl13ADQGYDtR3Lb3ixDRiatMGXAl2Yka2OXrhRGDfTNIDLnc8iXOFhES0O5RHXdUNWUlN/pawinFHqjtarRgipUeHhpY64IDrEEgxIMKd2ZvxVZ68ZmCQSABeLS7QFVjHYo3DR5tkQWzJJ1ENiOS918O3zYLZE6k6mbg9c6QpjXlH5EqMX8F82NvxTqPc2vkpX6JzWI7eOit1Gu1wlrgRzBBC4jsjKxuV4AudYAIueS3KVZ7enh3VGD/6z0QeUaLoheyTxJGiVqnrE7Mi5VhN9MWzUteP5mkHtyqWoeUJ2j6Pa133XVG7gzQ7eaL+iop8oQ/6Lu8Lw/ygHhR7yFl5VMjsT4L6V4fUAEkwub199sQ70QxnYT9lGYvadWr6yo8jloO4LTO9ilojONrJ7lk2pvyWYkUqTWvpiM7pNtZ00AhfOrvvGYAg3JsBDWzYEzcx9FT6jtfywQLtOUQR7Vx6MKOrUA5hLCZy3aOLRwHWOMrmdepP5wjpVCCOgbUxVY0GVm4prHPMUmACHXvJmTYTb4KIrbz1nEh9S5FoIZBAuZ46+Cg9k0hZjiS1thOg5kdfBbe2sNSY6mabBo4WdebGTz46LXOtl9K0JjSSWcEjht58S45BXa0TLnuAcQ3o2YOZvrxCkdrbWr4Kuxrq/nM4zNDhEi8gt4G0yP2Vep4Gm6g0kfmZZzZuOokKJrAhwcRJAs53BsOJ0PxWUK+Vj/pEqSznGh0zZm/FN5IqNy9beleYM8lY9n7Vo1hNJ7XdU3HxGq4fhnNyhx1dcTmmDJLuiZF+BUthKcgODcpvBBM6xM6rerucfVqa3bRl6Ts4KLmOG25iaXo1cw5Pv4qQob8VRapSa7ra79it8b2m9zS7WaL8ip1Lfth1pPHisu37ZwpPWzyqfJh2KnBcFgqlP36Ps0T2lRmN3pxNT0S1gPBtz4wtcrymjNW02Xfbe1G4ek6o6DAs2QC48Aq7g9+WPpZy0NcHEETYgcRxVKxdd1U/mFzyDqdBJjQQOqVoYVkF2YHKDYdZiL/ALmneSkn06G+Nqk9S3Y7fSo/NfzTQQLDpGbXJ01lRbd4sYCHCrAIzQbnLw1Pgova1EQNYNiAIEgW+q2cNgG5HF8EkSA1wj4a2XO7iWMts3qhHZImRt6tka7z7815Etg3GkjTXuUtszaGJfSa5tWnBn0rusSLnsVaFNmR7yWtyN9WYaGgibA3JVw3eq03Yak4PaARpbmVlRqSlnLZrqwjHZFS3wpmniawyyXODoIaQRqDB46iQop+NsW6skmQDDS4QNRb/AArb5SMGTUp1YMBuW0Xgyfr4KuYPEMbRytGrgSbHrGbjNx/hY3KUZs2W7bgiMqVs7iGmbcBJEFbzRkdkdUa8AWFmjneV9sPTir5xhALhDREFx4nkBAKs+6GxqVekHVGNLjmkkSbOiJ/da4/ykoomcuhZKW3AteXOfUptn0fzJEceERPwgraGEtlNdhj2Q4ATHVcn4rpR3Tw/uM/SP9hYdujhz7De7x11XQ7Ws/g0K5gc1NAEAGtTgadNn+lef4UD/lpfrbw7V0h25mGPsN7v8rz+CcN7v1468U8SqPJpnO24QH/kp/qb916GDHCpS/U37roB3Hw3ux39nFefwJhuXVx01+qeJW4J8imUZuC51KX6m/dfQYb+dn62fdXYbjYbl9fusjcfDe79eziodnWJ8mmc/qYG5PnG3EFoqNgjruvsMPF5pD+tvdqr5+CcN7vifhzT8FYb3fE9+uqeHV4HlUznH8IWF0FhEEgh7JHEGM3BeatCo+AMvM5ntsYInWRqukDcfDe79fvzWH7kYc8PredeKlWtXgjyYcnO6GEqMcwudIEjouabXtrC+zcKTU9EBoFgX0yLkzq7gDHaVfhuRh+X17OK8/gbD8vE/dR4tV/BPkQKa3ZjSLBrTa4fTkf93JZZhcgMuBmeLZ8CridxqHLxd918juFR4W7XaaxqsfDrfKHkwKi5h4Qf6m/deDSPV3hW47hUuf17eKDcKnz+vAQOPJPEqr4J8mmVL+HP+wholW4bh0hx8XfdeTuDT97xd91Hi1uCfJplRdSPWtd1NxN8wPVbwV0O4LPfPeUO4LPe8TxTxq3A8inyUGvRcZDj1aGY4C3evOEa5oczIXAiziO7tV/G4Tff8TyhfKtuM1gLs0gCYk8Fk6FVLYd6m3uU3CYR+Z2dxaAJbIHSggWBOt/BeamJ1aZA068wkXHaO9SL3il5wCYs1s5T70wR8DqtvZr6TM9RzQHGC3VxykDieJMrkk2tcG9MisJmqEPqMDmkxnyXEQLTEyp7Zmx6hpN823odIN00DiOKr3mZcQwnpOkBs9EyZiBC6vsNhbh6TS0ghoEEXsu22j1ZOa4k4pEVvtsirWYx9I9KnJy8xa7f5hHHXRc3Zh4YHteWkSTprmOnZC7gQuXb17OFHEmB0KnSDdBNrLffU/7o1WtT+pD7Fol9XM4yRJA4XBB6511V78n3qvhn/u5KobHH5jidSHTPUDZW/wAnnqR/V/cuK396P6b7j22W9ZWFlXxVhERSDCLKIDCLKIDCLKIAiIgCIiAIiIAsLKIDCLKIAsLKIDC+GN9W/wCU/QrYXwxfq3/K76FYy2ZK3OTvphxcDYazcGwdfr1UfgaBqO80Hi8iZIHMAtM3sTCm9nYZr3EHiYIHItfz4mAVjC4FlOpVe4kmhpFgbO1js7151zxlFufNuxHuxJpYc6BsumMrtSTawtoOa6pTaQADBMCTzPFQO5OA83QD3enVJe48b6eCsaurWl0Q13ZW159UvwwqT5Rm2pHjmj6q7FUbyiVQXUmTpLj8NAovPbFv6ytbL9YPgVbfJ0fyv1f3HjxVV2S38wdQP0Vn8nB/LP8AV/d4KrtveX6d1x7ZdURFflWEREAREQBERAEREAREQBERAEREAREQBERAEREAXxxR6DvgfovsvhjfQd8p+ixn6WStzm+yCfPEGbv49QfC2Nq0clKrHtuJ7y2Vq7IdFfT2zwj2X96ktttJpuA90nuv+y8zL3EW3wXfBU8tNgHBrR3AL7rW2fVD6bHDi0HwC2l6aOyKh7nwxFdrGlziAAJkrlO2toefrPqTYnK35W/ckqx+UnAuqimRWyBgcSwiQ7iCe6O1USrVHm6c2ALjAjOYNjbS0aqsvajlLoR3WsEl1Exsd/T/AKXT3FWjybtij+rt6R71TdiyHGREhxiZiWmFdfJz6rv/ALj3Lmtl/mRuuPbLkiIr4qwiIgCIiAIiIAiIgCIiAIiIAiIgCIiAIiIAiIgBWvjvVu+B+i2FrY/1b/lP0WE/SyY7o5rsojz4H854z7L/APe9TuKeJExrF+uyr+z7Vgbx5yOHFr9I4KJ2jUMgEvD2vLg1x942c3hFua824OUi3OkbpYwZXUSelTcQ2dS3grFK5PSYa2KztqZbsvlMxYGP94FdVpukAjSFdWlVyh0v4K64p9Mso51v7ixVquYOn5tvoAwTz0ufh1KmMxILMpY4CCW3u3lrqVZ8di3YbG4trcpNYCKty5o6UtHabkX0sos4OWMcIuNSJJMGPlHUuG4cVLO52UE+nBnYzwTa5yusflPBXbycep7D/cVScJRbTcCPSyPloM+y8Axw0V48nXqR8Drr6R1WFt7yJuPbZcUWFlXxVhERAEREAREQBERAEREAREQBERAEREAREQBERAFrY/1b/lP0WyVrbQ9W/wCU/QrCfpZMd0cuwbwHTyrCbEey/n/6Xx2h5o131HOLoAyMAsSG6dd500Xnzv5b+ZfaTmkw4dnwXz2bs01QXO4EQHEi/KwMfT4rz22rLjGTOx484ahBbUEEjotYAZMATfT6rqezMe19JjtJGnwt+y5psvFvoDE0socHsIh8npQ4AW0+KsW7GzKwwtKTeDxn2iu+hhLMfk5K6bepXt4sQ41qtMjKG1HmWmTJuII+ms96rzcPVIlrH3OZpzRm5/LcK2bao1a2KxVRjAadINGUGHTeXke0LRzEKDweNJa1hEkQ0Cw0Gn+etc1ZOEm8bm+i00kadCo8P6TXZsrmm8ek1zZjj4rpHk59T2Hq9o8OCouGawVLkS+Y5iGOdkHEjr0ur35OvUj4HT5isrbWtExuPbZb1lYWVeFYEREAREQBERAEREAREQBERAEREAREQBERAEREAWrtH1T/AJT9FtLU2l6p/wAp+iwn6WTHdHHceSBGaxfpAMkh0RHGx67r3hNqVqbMgADMxlxbfS/S0JKzWf6Wl3EaESYJ59napDZW1RTa+b5nZugAAJEBsE2K8/J/x2yW+CNZWzy5zjJcZIOUCAP2iy6Pu/WqHD04aIgx8JMeCpOy6dTE/wAT5ukJMEOcYawgEXkXmFbt2ca04WicoHR0GkyZXVQg1q9DnrSzoU7f0GjiqjWPLfOtDiRwzSCJ4TE9qr+AwTgwuLnOiwJAl5HZdXbynMZnpyyDlnznODZvXFzHWqhVJYwTUyaRYTDpnr5d6m5TU+lGVu105N7CYYEscLuu6ePoOV38nXqe/iD7R4jVUnZz+i0j+YW09F2nUrv5OfUd/CPaPDgtVrnvIm49st6ysLKvSsCIiAIiIAiIgCIiAIiIAiIgCIiAIiIAiIgCIiALU2p6qp8rvottam1PVVPlP0WFT0smO6ORvANiBHnDN50a7iNF5xOCbUqPbTfDgJDX3BPIOJuY7V9A32gCem7WPdfy/wButDFPBrB3WGxeJbYT1xJVB8lx8H32NUdSz085moMlRkFrrExoeAMdq6psfZbWUabSBIb9bx4rl+KaGYnK4vIBaHEC4Fo0ECV2Si0BoA0AA7lYWq61lnFcPGMGvtXZ7K9N1N4kOBHwPAjkVyd+EyufSqgOdTJYSRcjguyELnW+2HDMWHD/AJGCfiJE+AWy+gnDqMLWWJYIKlTayAAAOlb+hxVz8nHqB8P/ANHn+6p7/SHwd2dByt/k59Tx7fmPHiuCz95HXc+2XFERXpVhERAEREAREQBERAEREAREQBERAEREAREQBERAFqbV9TU+U/Rba09repqfKfosKnpf4THdHLtkAFxAj1jp1PsPnVSOMLREho6Ui3G33WhscEPN/adxmLFedsOJyt5mO+P8rzbWZ4LnZFr3U2MyrOIqsDi4jJI0AiD13VwAWvs3DhlNjR7LQPBbS9DRpqEEkVFSblJtmCqD5Q3/AJ1LqaSe8q+EwuSb07R8/XqVATlHRb1Rqfhp4rTeySp45NtrHM88Hypum45O/tKunk79Sf8AeJ4cFRNm1g4DqFQfHoPur35PPU9g+rlXWixWR2XPtluWURXpVhERAEREAREQBERAEREAREQBERAEREAREQBERAFqbU9U/wCU/Rba1Nq+pqfKVhU9L/DKO6OX7MmXfM7UD3TyXzxVUE0ieD2z3ws7KqZXPPCXr4uw5cOTgJAP6m/71rzsXieWW7Wh2Fi9qP2JixVo03ji0T8RY+KkF6NPKTRTvc575RN5a1CoKFNrg1zGk1A2RLi4AE8Bp3qiYnE9FuUQQJy8YcIPZrrzVu3/AAatYsBJDIzAHQAB0cpmVAMw7DTkPDRy0I1FxqT1KnuauZ/hZ28MQ/T5bHxIPRAg5ahJ1uWOC6J5PPU9g7TLlzvBVQ4kCC4MeNNQGu59iuO6m2mYenlfOl+qCdZ0WuhOMKqlLRE1ouUGkdBlZVZO+dEag+C9DfGh18uHKeatfKpfYr+xU4LIirY3yw/M8OI46cVn8Y4fnz4t+6nyqX2HZnwWKUVfbvdQPE8eI4CeayN7cPz8Rzjmp8ml9iOzPgn5WVAjevD65vELI3rw8xnvytyn6XTyaX2HanwTqKEG9FD3vpx0WRvLQ99PJpfYdqfBNIob8S4f3/BZbvJhz7fgVPkU/sO1PgmEUQd46Hv+C8/ibD+/4J5FPkjtz4JlFD/iXD+/4J+JMP76d+nyO3PgmEUON5MP7/gVkbx4f3/A/ZT36fI7c+CXRRP4jw//AFB3FZ/EFD3/AAP2Tv0/sh258EosqKG8FD3x3H7J+IKHv+B+yd+n9kO3LglVqbU9U/5T9FqneCh7/g77LW2htyi6m5rXSSCAIPH4hYVK0Ol6rYmNOWVoc2pN9KDo9xMk6C9+Vx4rxsfFHOS+wzXLjfiIE3y3SrWDcwvckyNLEWPVeexb2F2QKlMOicwkSSXW6+OnDwVFJpLX5LdE5u3txuHq1KJl1Mw/MIhhcLz1WB7VfmmVx/YmGpiqMzQ6SIm1wZgkcY/dddo3aCQJhWtlVbj08FddQxLPJw7b+O8/UqtDskOOs3dNwY0va61cFssklri7MA0gzrJg3F5W/tqk9tSvUaWZHvdLATIueEX9orzTqPBzUicrhBcYImNARc2VfVk9ek7qa0WT3iXNo03U2sa57iJeRJbPWfhovVPGug2EcRkbcAG4DvgtPDVxUqNL7hriHHKfRBMzOuniVNbfxgeGtY0W9HrEHnwhano1Foy/D54bHUnMmHF0wYbTi9wbs48urqUnTFEDplzXe7kZ3g5II65UXsHZdN9EudVDS4kZZkZQbAt5zedexTWAoU6YApUalV3vZf2OnYFhKOXiKZi5JLU8YfCUniWukddOmD/YvuNlU+J/7KX/AIreGExdTSiGfMR/hfVmwMYdalMdWv7LJW1eWyMe9TXyR3/xdLq/TT/8Vh2zaX8v6WfZSh3dxZ1qUj2H7L41NhYwaeacP95gLLw7hbod+nyRdTZrOHmzHDJ9itWrgaQvFK3ANd8BbOpepRxDB+bQeRzYQfAL4DEMqWBAcPZdYj91qlCpD1IzU4sj8LhKFQDKaBJBEEEHr/5F6xWzqbQS44fufeBAHpfBadfZRaXZjSLMxdka6HCfdtIM9fFaD3tYBlM5yJM9Frh0g0TyiJRRbejJPtTfSII82xvszLokXAPSELW/iGZi3IyZAHp8ZMi8EWKmN2MRSEh+XMQAZjWSfgZELV2piWNxjHSAGup5mj0SBx6onRZJ6tNEM16pbTLuhTdlOaWlzhe3B3gtnD0KT23FEaWLqgcIuLZuC29tYhhE08tjawMyeI4i6htm4tjWup1Gu6YHSB9EgdWmqlNyjkyxgmhgGRJbTDfel8d5ML2MDTgEZCDxBdFrc1FeadUnJmywLNcMuY6WLrTY25qYw9N1Km1tV7WED0RDgfgCsWnyQzwcJT5M4cX8NOKw3Z9Lhl73/dezhKlT1dFzuuC0Hv07lsYfdzFH/iYPiZWxUajWmTB1IrdmgcJT5N/U/wCHNeRhKZ5DT2n/AHU1+GcV7tPvj914duzi9Q2nPU77rLxqvDMe9DkhThWCSWdchzvuvRwrInL2ZzN+pSdTYeJb6dGR/IRKj6uGaw9IVGHTpBwHeLLB05x3RsVSL+TTApk6OBF7u+6+THTOUGLtEmZmO64W3/BsdBztgaiTJJ4kmZ4CAvns0tuHgcRzEnjHYR2qMpGZ6w2Ip1GPDjFTLYcAbjWIm4utVuMr0gWtPQa0W1jNYDnwXvGQx7SwjSJHRFtdRyiy2XMzRztxm2ov7UEKcoYNbY9eoWy4ANZq4NEg83XBMcyF0zY+0c1GmSbxE84MT4LmrKF3tphznOMAgmAOUaHjquj7u0mMw1Jt7NgyDMyZ8V12z1eDkuUsIoOP2PXfUd+VUDS68NJAJOgHLrXzxWyMYym5jKZNLO10gO0EGwi2gBXXP8oNV1eFDO5o8qWNjleA2JUcSW0H53TJc3KJJJMk8L9alcNuRV9ss9HUnMJ0jLA710JeGKVZ00Q7qfwVjdXdEYYE1Sx7zyByi88eKtDaYGghZOoXpdcKcY7I55SbeohFkLC2EGVhEQCFH4/Y9GsOmxpPB0Q4fBwupBFi4prUJ4Of0NxHNc7MWPbHRnMHGDYnkSNT1BR+K3Uq0mkGmHtBcWwc0Te/HtHWumcR2rJ4LklZ0946HQriezOYY+kytVIw+FeC5rS8lmXIW8BHpSOXFaWIoE5AKcau9Azmt1WEtNl1hYPpdn3WmpaRk85NkLhxWMHL3nLUpecwjzTEGWN6TrGdeuDMrdbs3z1R1SlQyOeIygCAIAAJ9GY1+JV/qeivpT0WXipJRzoR33nqOeDcWsWH0AZENnUCJJI1Vw2Hu9TosbmAc8C7je/Upg/delvp21OL2NU685LVhrYWURdP+jSERFIC8VKQd6QB+IXtFD1BW9vbrUqrHGnTaKliDpN7jtCr9Hcyo1smziTZrvRHszzXQih1HwK552tOb2N0K8o7HKtobOewMbWzNyknNpJPGQY5LVNcusaZmB0uXAxHPWV0/bnqiqjsH0anw/dVtW2jGWEzrp3DktURWIp+Ys0uzZWknr7OSu2wHD+Hp66cuMmVoUNXfJ+4Vg2Z6pnwW22ppGutU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QSEhQUEhQUFhQWFxYYGBYXGBYYFxcYFxcWFhgbGhgYHCggGBslGxgYITIhJSkrLi4uFx8zODMsNygtLisBCgoKDg0OGxAQGy4kHyQsLCwsKywvLCwsLywsNCwsLCwsLCwsLCwsLCwsLCwsLCwsLCwsLCwsNywsLDcsNzcsK//AABEIAMkA+wMBIgACEQEDEQH/xAAbAAEAAgMBAQAAAAAAAAAAAAAABQYBBAcCA//EAEEQAAEDAgMEBQoEBgEEAwAAAAEAAhEDIQQSMQUGQVEiYYGRoQcTMjNCUnFysdEWI5LBFGKCsuHwQ1Oi0vEVY8L/xAAaAQEAAgMBAAAAAAAAAAAAAAAAAQUCAwQG/8QAKREAAgEDAwMFAAIDAAAAAAAAAAECAwQRITFREhMUMjNBUnEiQiNhof/aAAwDAQACEQMRAD8AndsV6v8AE4jpGA5sN6TZh0gfzcvgtXEbWqEOY2v5p7rkl13ADQGYDtR3Lb3ixDRiatMGXAl2Yka2OXrhRGDfTNIDLnc8iXOFhES0O5RHXdUNWUlN/pawinFHqjtarRgipUeHhpY64IDrEEgxIMKd2ZvxVZ68ZmCQSABeLS7QFVjHYo3DR5tkQWzJJ1ENiOS918O3zYLZE6k6mbg9c6QpjXlH5EqMX8F82NvxTqPc2vkpX6JzWI7eOit1Gu1wlrgRzBBC4jsjKxuV4AudYAIueS3KVZ7enh3VGD/6z0QeUaLoheyTxJGiVqnrE7Mi5VhN9MWzUteP5mkHtyqWoeUJ2j6Pa133XVG7gzQ7eaL+iop8oQ/6Lu8Lw/ygHhR7yFl5VMjsT4L6V4fUAEkwub199sQ70QxnYT9lGYvadWr6yo8jloO4LTO9ilojONrJ7lk2pvyWYkUqTWvpiM7pNtZ00AhfOrvvGYAg3JsBDWzYEzcx9FT6jtfywQLtOUQR7Vx6MKOrUA5hLCZy3aOLRwHWOMrmdepP5wjpVCCOgbUxVY0GVm4prHPMUmACHXvJmTYTb4KIrbz1nEh9S5FoIZBAuZ46+Cg9k0hZjiS1thOg5kdfBbe2sNSY6mabBo4WdebGTz46LXOtl9K0JjSSWcEjht58S45BXa0TLnuAcQ3o2YOZvrxCkdrbWr4Kuxrq/nM4zNDhEi8gt4G0yP2Vep4Gm6g0kfmZZzZuOokKJrAhwcRJAs53BsOJ0PxWUK+Vj/pEqSznGh0zZm/FN5IqNy9beleYM8lY9n7Vo1hNJ7XdU3HxGq4fhnNyhx1dcTmmDJLuiZF+BUthKcgODcpvBBM6xM6rerucfVqa3bRl6Ts4KLmOG25iaXo1cw5Pv4qQob8VRapSa7ra79it8b2m9zS7WaL8ip1Lfth1pPHisu37ZwpPWzyqfJh2KnBcFgqlP36Ps0T2lRmN3pxNT0S1gPBtz4wtcrymjNW02Xfbe1G4ek6o6DAs2QC48Aq7g9+WPpZy0NcHEETYgcRxVKxdd1U/mFzyDqdBJjQQOqVoYVkF2YHKDYdZiL/ALmneSkn06G+Nqk9S3Y7fSo/NfzTQQLDpGbXJ01lRbd4sYCHCrAIzQbnLw1Pgova1EQNYNiAIEgW+q2cNgG5HF8EkSA1wj4a2XO7iWMts3qhHZImRt6tka7z7815Etg3GkjTXuUtszaGJfSa5tWnBn0rusSLnsVaFNmR7yWtyN9WYaGgibA3JVw3eq03Yak4PaARpbmVlRqSlnLZrqwjHZFS3wpmniawyyXODoIaQRqDB46iQop+NsW6skmQDDS4QNRb/AArb5SMGTUp1YMBuW0Xgyfr4KuYPEMbRytGrgSbHrGbjNx/hY3KUZs2W7bgiMqVs7iGmbcBJEFbzRkdkdUa8AWFmjneV9sPTir5xhALhDREFx4nkBAKs+6GxqVekHVGNLjmkkSbOiJ/da4/ykoomcuhZKW3AteXOfUptn0fzJEceERPwgraGEtlNdhj2Q4ATHVcn4rpR3Tw/uM/SP9hYdujhz7De7x11XQ7Ws/g0K5gc1NAEAGtTgadNn+lef4UD/lpfrbw7V0h25mGPsN7v8rz+CcN7v1468U8SqPJpnO24QH/kp/qb916GDHCpS/U37roB3Hw3ux39nFefwJhuXVx01+qeJW4J8imUZuC51KX6m/dfQYb+dn62fdXYbjYbl9fusjcfDe79eziodnWJ8mmc/qYG5PnG3EFoqNgjruvsMPF5pD+tvdqr5+CcN7vifhzT8FYb3fE9+uqeHV4HlUznH8IWF0FhEEgh7JHEGM3BeatCo+AMvM5ntsYInWRqukDcfDe79fvzWH7kYc8PredeKlWtXgjyYcnO6GEqMcwudIEjouabXtrC+zcKTU9EBoFgX0yLkzq7gDHaVfhuRh+X17OK8/gbD8vE/dR4tV/BPkQKa3ZjSLBrTa4fTkf93JZZhcgMuBmeLZ8CridxqHLxd918juFR4W7XaaxqsfDrfKHkwKi5h4Qf6m/deDSPV3hW47hUuf17eKDcKnz+vAQOPJPEqr4J8mmVL+HP+wholW4bh0hx8XfdeTuDT97xd91Hi1uCfJplRdSPWtd1NxN8wPVbwV0O4LPfPeUO4LPe8TxTxq3A8inyUGvRcZDj1aGY4C3evOEa5oczIXAiziO7tV/G4Tff8TyhfKtuM1gLs0gCYk8Fk6FVLYd6m3uU3CYR+Z2dxaAJbIHSggWBOt/BeamJ1aZA068wkXHaO9SL3il5wCYs1s5T70wR8DqtvZr6TM9RzQHGC3VxykDieJMrkk2tcG9MisJmqEPqMDmkxnyXEQLTEyp7Zmx6hpN823odIN00DiOKr3mZcQwnpOkBs9EyZiBC6vsNhbh6TS0ghoEEXsu22j1ZOa4k4pEVvtsirWYx9I9KnJy8xa7f5hHHXRc3Zh4YHteWkSTprmOnZC7gQuXb17OFHEmB0KnSDdBNrLffU/7o1WtT+pD7Fol9XM4yRJA4XBB6511V78n3qvhn/u5KobHH5jidSHTPUDZW/wAnnqR/V/cuK396P6b7j22W9ZWFlXxVhERSDCLKIDCLKIDCLKIAiIgCIiAIiIAsLKIDCLKIAsLKIDC+GN9W/wCU/QrYXwxfq3/K76FYy2ZK3OTvphxcDYazcGwdfr1UfgaBqO80Hi8iZIHMAtM3sTCm9nYZr3EHiYIHItfz4mAVjC4FlOpVe4kmhpFgbO1js7151zxlFufNuxHuxJpYc6BsumMrtSTawtoOa6pTaQADBMCTzPFQO5OA83QD3enVJe48b6eCsaurWl0Q13ZW159UvwwqT5Rm2pHjmj6q7FUbyiVQXUmTpLj8NAovPbFv6ytbL9YPgVbfJ0fyv1f3HjxVV2S38wdQP0Vn8nB/LP8AV/d4KrtveX6d1x7ZdURFflWEREAREQBERAEREAREQBERAEREAREQBERAEREAXxxR6DvgfovsvhjfQd8p+ixn6WStzm+yCfPEGbv49QfC2Nq0clKrHtuJ7y2Vq7IdFfT2zwj2X96ktttJpuA90nuv+y8zL3EW3wXfBU8tNgHBrR3AL7rW2fVD6bHDi0HwC2l6aOyKh7nwxFdrGlziAAJkrlO2toefrPqTYnK35W/ckqx+UnAuqimRWyBgcSwiQ7iCe6O1USrVHm6c2ALjAjOYNjbS0aqsvajlLoR3WsEl1Exsd/T/AKXT3FWjybtij+rt6R71TdiyHGREhxiZiWmFdfJz6rv/ALj3Lmtl/mRuuPbLkiIr4qwiIgCIiAIiIAiIgCIiAIiIAiIgCIiAIiIAiIgBWvjvVu+B+i2FrY/1b/lP0WE/SyY7o5rsojz4H854z7L/APe9TuKeJExrF+uyr+z7Vgbx5yOHFr9I4KJ2jUMgEvD2vLg1x942c3hFua824OUi3OkbpYwZXUSelTcQ2dS3grFK5PSYa2KztqZbsvlMxYGP94FdVpukAjSFdWlVyh0v4K64p9Mso51v7ixVquYOn5tvoAwTz0ufh1KmMxILMpY4CCW3u3lrqVZ8di3YbG4trcpNYCKty5o6UtHabkX0sos4OWMcIuNSJJMGPlHUuG4cVLO52UE+nBnYzwTa5yusflPBXbycep7D/cVScJRbTcCPSyPloM+y8Axw0V48nXqR8Drr6R1WFt7yJuPbZcUWFlXxVhERAEREAREQBERAEREAREQBERAEREAREQBERAFrY/1b/lP0WyVrbQ9W/wCU/QrCfpZMd0cuwbwHTyrCbEey/n/6Xx2h5o131HOLoAyMAsSG6dd500Xnzv5b+ZfaTmkw4dnwXz2bs01QXO4EQHEi/KwMfT4rz22rLjGTOx484ahBbUEEjotYAZMATfT6rqezMe19JjtJGnwt+y5psvFvoDE0socHsIh8npQ4AW0+KsW7GzKwwtKTeDxn2iu+hhLMfk5K6bepXt4sQ41qtMjKG1HmWmTJuII+ms96rzcPVIlrH3OZpzRm5/LcK2bao1a2KxVRjAadINGUGHTeXke0LRzEKDweNJa1hEkQ0Cw0Gn+etc1ZOEm8bm+i00kadCo8P6TXZsrmm8ek1zZjj4rpHk59T2Hq9o8OCouGawVLkS+Y5iGOdkHEjr0ur35OvUj4HT5isrbWtExuPbZb1lYWVeFYEREAREQBERAEREAREQBERAEREAREQBERAEREAWrtH1T/AJT9FtLU2l6p/wAp+iwn6WTHdHHceSBGaxfpAMkh0RHGx67r3hNqVqbMgADMxlxbfS/S0JKzWf6Wl3EaESYJ59napDZW1RTa+b5nZugAAJEBsE2K8/J/x2yW+CNZWzy5zjJcZIOUCAP2iy6Pu/WqHD04aIgx8JMeCpOy6dTE/wAT5ukJMEOcYawgEXkXmFbt2ca04WicoHR0GkyZXVQg1q9DnrSzoU7f0GjiqjWPLfOtDiRwzSCJ4TE9qr+AwTgwuLnOiwJAl5HZdXbynMZnpyyDlnznODZvXFzHWqhVJYwTUyaRYTDpnr5d6m5TU+lGVu105N7CYYEscLuu6ePoOV38nXqe/iD7R4jVUnZz+i0j+YW09F2nUrv5OfUd/CPaPDgtVrnvIm49st6ysLKvSsCIiAIiIAiIgCIiAIiIAiIgCIiAIiIAiIgCIiALU2p6qp8rvottam1PVVPlP0WFT0smO6ORvANiBHnDN50a7iNF5xOCbUqPbTfDgJDX3BPIOJuY7V9A32gCem7WPdfy/wButDFPBrB3WGxeJbYT1xJVB8lx8H32NUdSz085moMlRkFrrExoeAMdq6psfZbWUabSBIb9bx4rl+KaGYnK4vIBaHEC4Fo0ECV2Si0BoA0AA7lYWq61lnFcPGMGvtXZ7K9N1N4kOBHwPAjkVyd+EyufSqgOdTJYSRcjguyELnW+2HDMWHD/AJGCfiJE+AWy+gnDqMLWWJYIKlTayAAAOlb+hxVz8nHqB8P/ANHn+6p7/SHwd2dByt/k59Tx7fmPHiuCz95HXc+2XFERXpVhERAEREAREQBERAEREAREQBERAEREAREQBERAFqbV9TU+U/Rba09repqfKfosKnpf4THdHLtkAFxAj1jp1PsPnVSOMLREho6Ui3G33WhscEPN/adxmLFedsOJyt5mO+P8rzbWZ4LnZFr3U2MyrOIqsDi4jJI0AiD13VwAWvs3DhlNjR7LQPBbS9DRpqEEkVFSblJtmCqD5Q3/AJ1LqaSe8q+EwuSb07R8/XqVATlHRb1Rqfhp4rTeySp45NtrHM88Hypum45O/tKunk79Sf8AeJ4cFRNm1g4DqFQfHoPur35PPU9g+rlXWixWR2XPtluWURXpVhERAEREAREQBERAEREAREQBERAEREAREQBERAFqbU9U/wCU/Rba1Nq+pqfKVhU9L/DKO6OX7MmXfM7UD3TyXzxVUE0ieD2z3ws7KqZXPPCXr4uw5cOTgJAP6m/71rzsXieWW7Wh2Fi9qP2JixVo03ji0T8RY+KkF6NPKTRTvc575RN5a1CoKFNrg1zGk1A2RLi4AE8Bp3qiYnE9FuUQQJy8YcIPZrrzVu3/AAatYsBJDIzAHQAB0cpmVAMw7DTkPDRy0I1FxqT1KnuauZ/hZ28MQ/T5bHxIPRAg5ahJ1uWOC6J5PPU9g7TLlzvBVQ4kCC4MeNNQGu59iuO6m2mYenlfOl+qCdZ0WuhOMKqlLRE1ouUGkdBlZVZO+dEag+C9DfGh18uHKeatfKpfYr+xU4LIirY3yw/M8OI46cVn8Y4fnz4t+6nyqX2HZnwWKUVfbvdQPE8eI4CeayN7cPz8Rzjmp8ml9iOzPgn5WVAjevD65vELI3rw8xnvytyn6XTyaX2HanwTqKEG9FD3vpx0WRvLQ99PJpfYdqfBNIob8S4f3/BZbvJhz7fgVPkU/sO1PgmEUQd46Hv+C8/ibD+/4J5FPkjtz4JlFD/iXD+/4J+JMP76d+nyO3PgmEUON5MP7/gVkbx4f3/A/ZT36fI7c+CXRRP4jw//AFB3FZ/EFD3/AAP2Tv0/sh258EosqKG8FD3x3H7J+IKHv+B+yd+n9kO3LglVqbU9U/5T9FqneCh7/g77LW2htyi6m5rXSSCAIPH4hYVK0Ol6rYmNOWVoc2pN9KDo9xMk6C9+Vx4rxsfFHOS+wzXLjfiIE3y3SrWDcwvckyNLEWPVeexb2F2QKlMOicwkSSXW6+OnDwVFJpLX5LdE5u3txuHq1KJl1Mw/MIhhcLz1WB7VfmmVx/YmGpiqMzQ6SIm1wZgkcY/dddo3aCQJhWtlVbj08FddQxLPJw7b+O8/UqtDskOOs3dNwY0va61cFssklri7MA0gzrJg3F5W/tqk9tSvUaWZHvdLATIueEX9orzTqPBzUicrhBcYImNARc2VfVk9ek7qa0WT3iXNo03U2sa57iJeRJbPWfhovVPGug2EcRkbcAG4DvgtPDVxUqNL7hriHHKfRBMzOuniVNbfxgeGtY0W9HrEHnwhano1Foy/D54bHUnMmHF0wYbTi9wbs48urqUnTFEDplzXe7kZ3g5II65UXsHZdN9EudVDS4kZZkZQbAt5zedexTWAoU6YApUalV3vZf2OnYFhKOXiKZi5JLU8YfCUniWukddOmD/YvuNlU+J/7KX/AIreGExdTSiGfMR/hfVmwMYdalMdWv7LJW1eWyMe9TXyR3/xdLq/TT/8Vh2zaX8v6WfZSh3dxZ1qUj2H7L41NhYwaeacP95gLLw7hbod+nyRdTZrOHmzHDJ9itWrgaQvFK3ANd8BbOpepRxDB+bQeRzYQfAL4DEMqWBAcPZdYj91qlCpD1IzU4sj8LhKFQDKaBJBEEEHr/5F6xWzqbQS44fufeBAHpfBadfZRaXZjSLMxdka6HCfdtIM9fFaD3tYBlM5yJM9Frh0g0TyiJRRbejJPtTfSII82xvszLokXAPSELW/iGZi3IyZAHp8ZMi8EWKmN2MRSEh+XMQAZjWSfgZELV2piWNxjHSAGup5mj0SBx6onRZJ6tNEM16pbTLuhTdlOaWlzhe3B3gtnD0KT23FEaWLqgcIuLZuC29tYhhE08tjawMyeI4i6htm4tjWup1Gu6YHSB9EgdWmqlNyjkyxgmhgGRJbTDfel8d5ML2MDTgEZCDxBdFrc1FeadUnJmywLNcMuY6WLrTY25qYw9N1Km1tV7WED0RDgfgCsWnyQzwcJT5M4cX8NOKw3Z9Lhl73/dezhKlT1dFzuuC0Hv07lsYfdzFH/iYPiZWxUajWmTB1IrdmgcJT5N/U/wCHNeRhKZ5DT2n/AHU1+GcV7tPvj914duzi9Q2nPU77rLxqvDMe9DkhThWCSWdchzvuvRwrInL2ZzN+pSdTYeJb6dGR/IRKj6uGaw9IVGHTpBwHeLLB05x3RsVSL+TTApk6OBF7u+6+THTOUGLtEmZmO64W3/BsdBztgaiTJJ4kmZ4CAvns0tuHgcRzEnjHYR2qMpGZ6w2Ip1GPDjFTLYcAbjWIm4utVuMr0gWtPQa0W1jNYDnwXvGQx7SwjSJHRFtdRyiy2XMzRztxm2ov7UEKcoYNbY9eoWy4ANZq4NEg83XBMcyF0zY+0c1GmSbxE84MT4LmrKF3tphznOMAgmAOUaHjquj7u0mMw1Jt7NgyDMyZ8V12z1eDkuUsIoOP2PXfUd+VUDS68NJAJOgHLrXzxWyMYym5jKZNLO10gO0EGwi2gBXXP8oNV1eFDO5o8qWNjleA2JUcSW0H53TJc3KJJJMk8L9alcNuRV9ss9HUnMJ0jLA710JeGKVZ00Q7qfwVjdXdEYYE1Sx7zyByi88eKtDaYGghZOoXpdcKcY7I55SbeohFkLC2EGVhEQCFH4/Y9GsOmxpPB0Q4fBwupBFi4prUJ4Of0NxHNc7MWPbHRnMHGDYnkSNT1BR+K3Uq0mkGmHtBcWwc0Te/HtHWumcR2rJ4LklZ0946HQriezOYY+kytVIw+FeC5rS8lmXIW8BHpSOXFaWIoE5AKcau9Azmt1WEtNl1hYPpdn3WmpaRk85NkLhxWMHL3nLUpecwjzTEGWN6TrGdeuDMrdbs3z1R1SlQyOeIygCAIAAJ9GY1+JV/qeivpT0WXipJRzoR33nqOeDcWsWH0AZENnUCJJI1Vw2Hu9TosbmAc8C7je/Upg/delvp21OL2NU685LVhrYWURdP+jSERFIC8VKQd6QB+IXtFD1BW9vbrUqrHGnTaKliDpN7jtCr9Hcyo1smziTZrvRHszzXQih1HwK552tOb2N0K8o7HKtobOewMbWzNyknNpJPGQY5LVNcusaZmB0uXAxHPWV0/bnqiqjsH0anw/dVtW2jGWEzrp3DktURWIp+Ys0uzZWknr7OSu2wHD+Hp66cuMmVoUNXfJ+4Vg2Z6pnwW22ppGutU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xQSEhQUEhQUFhQWFxYYGBYXGBYYFxcYFxcWFhgbGhgYHCggGBslGxgYITIhJSkrLi4uFx8zODMsNygtLisBCgoKDg0OGxAQGy4kHyQsLCwsKywvLCwsLywsNCwsLCwsLCwsLCwsLCwsLCwsLCwsLCwsLCwsNywsLDcsNzcsK//AABEIAMkA+wMBIgACEQEDEQH/xAAbAAEAAgMBAQAAAAAAAAAAAAAABQYBBAcCA//EAEEQAAEDAgMEBQoEBgEEAwAAAAEAAhEDIQQSMQUGQVEiYYGRoQcTMjNCUnFysdEWI5LBFGKCsuHwQ1Oi0vEVY8L/xAAaAQEAAgMBAAAAAAAAAAAAAAAAAQUCAwQG/8QAKREAAgEDAwMFAAIDAAAAAAAAAAECAwQRITFREhMUMjNBUnEiQiNhof/aAAwDAQACEQMRAD8AndsV6v8AE4jpGA5sN6TZh0gfzcvgtXEbWqEOY2v5p7rkl13ADQGYDtR3Lb3ixDRiatMGXAl2Yka2OXrhRGDfTNIDLnc8iXOFhES0O5RHXdUNWUlN/pawinFHqjtarRgipUeHhpY64IDrEEgxIMKd2ZvxVZ68ZmCQSABeLS7QFVjHYo3DR5tkQWzJJ1ENiOS918O3zYLZE6k6mbg9c6QpjXlH5EqMX8F82NvxTqPc2vkpX6JzWI7eOit1Gu1wlrgRzBBC4jsjKxuV4AudYAIueS3KVZ7enh3VGD/6z0QeUaLoheyTxJGiVqnrE7Mi5VhN9MWzUteP5mkHtyqWoeUJ2j6Pa133XVG7gzQ7eaL+iop8oQ/6Lu8Lw/ygHhR7yFl5VMjsT4L6V4fUAEkwub199sQ70QxnYT9lGYvadWr6yo8jloO4LTO9ilojONrJ7lk2pvyWYkUqTWvpiM7pNtZ00AhfOrvvGYAg3JsBDWzYEzcx9FT6jtfywQLtOUQR7Vx6MKOrUA5hLCZy3aOLRwHWOMrmdepP5wjpVCCOgbUxVY0GVm4prHPMUmACHXvJmTYTb4KIrbz1nEh9S5FoIZBAuZ46+Cg9k0hZjiS1thOg5kdfBbe2sNSY6mabBo4WdebGTz46LXOtl9K0JjSSWcEjht58S45BXa0TLnuAcQ3o2YOZvrxCkdrbWr4Kuxrq/nM4zNDhEi8gt4G0yP2Vep4Gm6g0kfmZZzZuOokKJrAhwcRJAs53BsOJ0PxWUK+Vj/pEqSznGh0zZm/FN5IqNy9beleYM8lY9n7Vo1hNJ7XdU3HxGq4fhnNyhx1dcTmmDJLuiZF+BUthKcgODcpvBBM6xM6rerucfVqa3bRl6Ts4KLmOG25iaXo1cw5Pv4qQob8VRapSa7ra79it8b2m9zS7WaL8ip1Lfth1pPHisu37ZwpPWzyqfJh2KnBcFgqlP36Ps0T2lRmN3pxNT0S1gPBtz4wtcrymjNW02Xfbe1G4ek6o6DAs2QC48Aq7g9+WPpZy0NcHEETYgcRxVKxdd1U/mFzyDqdBJjQQOqVoYVkF2YHKDYdZiL/ALmneSkn06G+Nqk9S3Y7fSo/NfzTQQLDpGbXJ01lRbd4sYCHCrAIzQbnLw1Pgova1EQNYNiAIEgW+q2cNgG5HF8EkSA1wj4a2XO7iWMts3qhHZImRt6tka7z7815Etg3GkjTXuUtszaGJfSa5tWnBn0rusSLnsVaFNmR7yWtyN9WYaGgibA3JVw3eq03Yak4PaARpbmVlRqSlnLZrqwjHZFS3wpmniawyyXODoIaQRqDB46iQop+NsW6skmQDDS4QNRb/AArb5SMGTUp1YMBuW0Xgyfr4KuYPEMbRytGrgSbHrGbjNx/hY3KUZs2W7bgiMqVs7iGmbcBJEFbzRkdkdUa8AWFmjneV9sPTir5xhALhDREFx4nkBAKs+6GxqVekHVGNLjmkkSbOiJ/da4/ykoomcuhZKW3AteXOfUptn0fzJEceERPwgraGEtlNdhj2Q4ATHVcn4rpR3Tw/uM/SP9hYdujhz7De7x11XQ7Ws/g0K5gc1NAEAGtTgadNn+lef4UD/lpfrbw7V0h25mGPsN7v8rz+CcN7v1468U8SqPJpnO24QH/kp/qb916GDHCpS/U37roB3Hw3ux39nFefwJhuXVx01+qeJW4J8imUZuC51KX6m/dfQYb+dn62fdXYbjYbl9fusjcfDe79eziodnWJ8mmc/qYG5PnG3EFoqNgjruvsMPF5pD+tvdqr5+CcN7vifhzT8FYb3fE9+uqeHV4HlUznH8IWF0FhEEgh7JHEGM3BeatCo+AMvM5ntsYInWRqukDcfDe79fvzWH7kYc8PredeKlWtXgjyYcnO6GEqMcwudIEjouabXtrC+zcKTU9EBoFgX0yLkzq7gDHaVfhuRh+X17OK8/gbD8vE/dR4tV/BPkQKa3ZjSLBrTa4fTkf93JZZhcgMuBmeLZ8CridxqHLxd918juFR4W7XaaxqsfDrfKHkwKi5h4Qf6m/deDSPV3hW47hUuf17eKDcKnz+vAQOPJPEqr4J8mmVL+HP+wholW4bh0hx8XfdeTuDT97xd91Hi1uCfJplRdSPWtd1NxN8wPVbwV0O4LPfPeUO4LPe8TxTxq3A8inyUGvRcZDj1aGY4C3evOEa5oczIXAiziO7tV/G4Tff8TyhfKtuM1gLs0gCYk8Fk6FVLYd6m3uU3CYR+Z2dxaAJbIHSggWBOt/BeamJ1aZA068wkXHaO9SL3il5wCYs1s5T70wR8DqtvZr6TM9RzQHGC3VxykDieJMrkk2tcG9MisJmqEPqMDmkxnyXEQLTEyp7Zmx6hpN823odIN00DiOKr3mZcQwnpOkBs9EyZiBC6vsNhbh6TS0ghoEEXsu22j1ZOa4k4pEVvtsirWYx9I9KnJy8xa7f5hHHXRc3Zh4YHteWkSTprmOnZC7gQuXb17OFHEmB0KnSDdBNrLffU/7o1WtT+pD7Fol9XM4yRJA4XBB6511V78n3qvhn/u5KobHH5jidSHTPUDZW/wAnnqR/V/cuK396P6b7j22W9ZWFlXxVhERSDCLKIDCLKIDCLKIAiIgCIiAIiIAsLKIDCLKIAsLKIDC+GN9W/wCU/QrYXwxfq3/K76FYy2ZK3OTvphxcDYazcGwdfr1UfgaBqO80Hi8iZIHMAtM3sTCm9nYZr3EHiYIHItfz4mAVjC4FlOpVe4kmhpFgbO1js7151zxlFufNuxHuxJpYc6BsumMrtSTawtoOa6pTaQADBMCTzPFQO5OA83QD3enVJe48b6eCsaurWl0Q13ZW159UvwwqT5Rm2pHjmj6q7FUbyiVQXUmTpLj8NAovPbFv6ytbL9YPgVbfJ0fyv1f3HjxVV2S38wdQP0Vn8nB/LP8AV/d4KrtveX6d1x7ZdURFflWEREAREQBERAEREAREQBERAEREAREQBERAEREAXxxR6DvgfovsvhjfQd8p+ixn6WStzm+yCfPEGbv49QfC2Nq0clKrHtuJ7y2Vq7IdFfT2zwj2X96ktttJpuA90nuv+y8zL3EW3wXfBU8tNgHBrR3AL7rW2fVD6bHDi0HwC2l6aOyKh7nwxFdrGlziAAJkrlO2toefrPqTYnK35W/ckqx+UnAuqimRWyBgcSwiQ7iCe6O1USrVHm6c2ALjAjOYNjbS0aqsvajlLoR3WsEl1Exsd/T/AKXT3FWjybtij+rt6R71TdiyHGREhxiZiWmFdfJz6rv/ALj3Lmtl/mRuuPbLkiIr4qwiIgCIiAIiIAiIgCIiAIiIAiIgCIiAIiIAiIgBWvjvVu+B+i2FrY/1b/lP0WE/SyY7o5rsojz4H854z7L/APe9TuKeJExrF+uyr+z7Vgbx5yOHFr9I4KJ2jUMgEvD2vLg1x942c3hFua824OUi3OkbpYwZXUSelTcQ2dS3grFK5PSYa2KztqZbsvlMxYGP94FdVpukAjSFdWlVyh0v4K64p9Mso51v7ixVquYOn5tvoAwTz0ufh1KmMxILMpY4CCW3u3lrqVZ8di3YbG4trcpNYCKty5o6UtHabkX0sos4OWMcIuNSJJMGPlHUuG4cVLO52UE+nBnYzwTa5yusflPBXbycep7D/cVScJRbTcCPSyPloM+y8Axw0V48nXqR8Drr6R1WFt7yJuPbZcUWFlXxVhERAEREAREQBERAEREAREQBERAEREAREQBERAFrY/1b/lP0WyVrbQ9W/wCU/QrCfpZMd0cuwbwHTyrCbEey/n/6Xx2h5o131HOLoAyMAsSG6dd500Xnzv5b+ZfaTmkw4dnwXz2bs01QXO4EQHEi/KwMfT4rz22rLjGTOx484ahBbUEEjotYAZMATfT6rqezMe19JjtJGnwt+y5psvFvoDE0socHsIh8npQ4AW0+KsW7GzKwwtKTeDxn2iu+hhLMfk5K6bepXt4sQ41qtMjKG1HmWmTJuII+ms96rzcPVIlrH3OZpzRm5/LcK2bao1a2KxVRjAadINGUGHTeXke0LRzEKDweNJa1hEkQ0Cw0Gn+etc1ZOEm8bm+i00kadCo8P6TXZsrmm8ek1zZjj4rpHk59T2Hq9o8OCouGawVLkS+Y5iGOdkHEjr0ur35OvUj4HT5isrbWtExuPbZb1lYWVeFYEREAREQBERAEREAREQBERAEREAREQBERAEREAWrtH1T/AJT9FtLU2l6p/wAp+iwn6WTHdHHceSBGaxfpAMkh0RHGx67r3hNqVqbMgADMxlxbfS/S0JKzWf6Wl3EaESYJ59napDZW1RTa+b5nZugAAJEBsE2K8/J/x2yW+CNZWzy5zjJcZIOUCAP2iy6Pu/WqHD04aIgx8JMeCpOy6dTE/wAT5ukJMEOcYawgEXkXmFbt2ca04WicoHR0GkyZXVQg1q9DnrSzoU7f0GjiqjWPLfOtDiRwzSCJ4TE9qr+AwTgwuLnOiwJAl5HZdXbynMZnpyyDlnznODZvXFzHWqhVJYwTUyaRYTDpnr5d6m5TU+lGVu105N7CYYEscLuu6ePoOV38nXqe/iD7R4jVUnZz+i0j+YW09F2nUrv5OfUd/CPaPDgtVrnvIm49st6ysLKvSsCIiAIiIAiIgCIiAIiIAiIgCIiAIiIAiIgCIiALU2p6qp8rvottam1PVVPlP0WFT0smO6ORvANiBHnDN50a7iNF5xOCbUqPbTfDgJDX3BPIOJuY7V9A32gCem7WPdfy/wButDFPBrB3WGxeJbYT1xJVB8lx8H32NUdSz085moMlRkFrrExoeAMdq6psfZbWUabSBIb9bx4rl+KaGYnK4vIBaHEC4Fo0ECV2Si0BoA0AA7lYWq61lnFcPGMGvtXZ7K9N1N4kOBHwPAjkVyd+EyufSqgOdTJYSRcjguyELnW+2HDMWHD/AJGCfiJE+AWy+gnDqMLWWJYIKlTayAAAOlb+hxVz8nHqB8P/ANHn+6p7/SHwd2dByt/k59Tx7fmPHiuCz95HXc+2XFERXpVhERAEREAREQBERAEREAREQBERAEREAREQBERAFqbV9TU+U/Rba09repqfKfosKnpf4THdHLtkAFxAj1jp1PsPnVSOMLREho6Ui3G33WhscEPN/adxmLFedsOJyt5mO+P8rzbWZ4LnZFr3U2MyrOIqsDi4jJI0AiD13VwAWvs3DhlNjR7LQPBbS9DRpqEEkVFSblJtmCqD5Q3/AJ1LqaSe8q+EwuSb07R8/XqVATlHRb1Rqfhp4rTeySp45NtrHM88Hypum45O/tKunk79Sf8AeJ4cFRNm1g4DqFQfHoPur35PPU9g+rlXWixWR2XPtluWURXpVhERAEREAREQBERAEREAREQBERAEREAREQBERAFqbU9U/wCU/Rba1Nq+pqfKVhU9L/DKO6OX7MmXfM7UD3TyXzxVUE0ieD2z3ws7KqZXPPCXr4uw5cOTgJAP6m/71rzsXieWW7Wh2Fi9qP2JixVo03ji0T8RY+KkF6NPKTRTvc575RN5a1CoKFNrg1zGk1A2RLi4AE8Bp3qiYnE9FuUQQJy8YcIPZrrzVu3/AAatYsBJDIzAHQAB0cpmVAMw7DTkPDRy0I1FxqT1KnuauZ/hZ28MQ/T5bHxIPRAg5ahJ1uWOC6J5PPU9g7TLlzvBVQ4kCC4MeNNQGu59iuO6m2mYenlfOl+qCdZ0WuhOMKqlLRE1ouUGkdBlZVZO+dEag+C9DfGh18uHKeatfKpfYr+xU4LIirY3yw/M8OI46cVn8Y4fnz4t+6nyqX2HZnwWKUVfbvdQPE8eI4CeayN7cPz8Rzjmp8ml9iOzPgn5WVAjevD65vELI3rw8xnvytyn6XTyaX2HanwTqKEG9FD3vpx0WRvLQ99PJpfYdqfBNIob8S4f3/BZbvJhz7fgVPkU/sO1PgmEUQd46Hv+C8/ibD+/4J5FPkjtz4JlFD/iXD+/4J+JMP76d+nyO3PgmEUON5MP7/gVkbx4f3/A/ZT36fI7c+CXRRP4jw//AFB3FZ/EFD3/AAP2Tv0/sh258EosqKG8FD3x3H7J+IKHv+B+yd+n9kO3LglVqbU9U/5T9FqneCh7/g77LW2htyi6m5rXSSCAIPH4hYVK0Ol6rYmNOWVoc2pN9KDo9xMk6C9+Vx4rxsfFHOS+wzXLjfiIE3y3SrWDcwvckyNLEWPVeexb2F2QKlMOicwkSSXW6+OnDwVFJpLX5LdE5u3txuHq1KJl1Mw/MIhhcLz1WB7VfmmVx/YmGpiqMzQ6SIm1wZgkcY/dddo3aCQJhWtlVbj08FddQxLPJw7b+O8/UqtDskOOs3dNwY0va61cFssklri7MA0gzrJg3F5W/tqk9tSvUaWZHvdLATIueEX9orzTqPBzUicrhBcYImNARc2VfVk9ek7qa0WT3iXNo03U2sa57iJeRJbPWfhovVPGug2EcRkbcAG4DvgtPDVxUqNL7hriHHKfRBMzOuniVNbfxgeGtY0W9HrEHnwhano1Foy/D54bHUnMmHF0wYbTi9wbs48urqUnTFEDplzXe7kZ3g5II65UXsHZdN9EudVDS4kZZkZQbAt5zedexTWAoU6YApUalV3vZf2OnYFhKOXiKZi5JLU8YfCUniWukddOmD/YvuNlU+J/7KX/AIreGExdTSiGfMR/hfVmwMYdalMdWv7LJW1eWyMe9TXyR3/xdLq/TT/8Vh2zaX8v6WfZSh3dxZ1qUj2H7L41NhYwaeacP95gLLw7hbod+nyRdTZrOHmzHDJ9itWrgaQvFK3ANd8BbOpepRxDB+bQeRzYQfAL4DEMqWBAcPZdYj91qlCpD1IzU4sj8LhKFQDKaBJBEEEHr/5F6xWzqbQS44fufeBAHpfBadfZRaXZjSLMxdka6HCfdtIM9fFaD3tYBlM5yJM9Frh0g0TyiJRRbejJPtTfSII82xvszLokXAPSELW/iGZi3IyZAHp8ZMi8EWKmN2MRSEh+XMQAZjWSfgZELV2piWNxjHSAGup5mj0SBx6onRZJ6tNEM16pbTLuhTdlOaWlzhe3B3gtnD0KT23FEaWLqgcIuLZuC29tYhhE08tjawMyeI4i6htm4tjWup1Gu6YHSB9EgdWmqlNyjkyxgmhgGRJbTDfel8d5ML2MDTgEZCDxBdFrc1FeadUnJmywLNcMuY6WLrTY25qYw9N1Km1tV7WED0RDgfgCsWnyQzwcJT5M4cX8NOKw3Z9Lhl73/dezhKlT1dFzuuC0Hv07lsYfdzFH/iYPiZWxUajWmTB1IrdmgcJT5N/U/wCHNeRhKZ5DT2n/AHU1+GcV7tPvj914duzi9Q2nPU77rLxqvDMe9DkhThWCSWdchzvuvRwrInL2ZzN+pSdTYeJb6dGR/IRKj6uGaw9IVGHTpBwHeLLB05x3RsVSL+TTApk6OBF7u+6+THTOUGLtEmZmO64W3/BsdBztgaiTJJ4kmZ4CAvns0tuHgcRzEnjHYR2qMpGZ6w2Ip1GPDjFTLYcAbjWIm4utVuMr0gWtPQa0W1jNYDnwXvGQx7SwjSJHRFtdRyiy2XMzRztxm2ov7UEKcoYNbY9eoWy4ANZq4NEg83XBMcyF0zY+0c1GmSbxE84MT4LmrKF3tphznOMAgmAOUaHjquj7u0mMw1Jt7NgyDMyZ8V12z1eDkuUsIoOP2PXfUd+VUDS68NJAJOgHLrXzxWyMYym5jKZNLO10gO0EGwi2gBXXP8oNV1eFDO5o8qWNjleA2JUcSW0H53TJc3KJJJMk8L9alcNuRV9ss9HUnMJ0jLA710JeGKVZ00Q7qfwVjdXdEYYE1Sx7zyByi88eKtDaYGghZOoXpdcKcY7I55SbeohFkLC2EGVhEQCFH4/Y9GsOmxpPB0Q4fBwupBFi4prUJ4Of0NxHNc7MWPbHRnMHGDYnkSNT1BR+K3Uq0mkGmHtBcWwc0Te/HtHWumcR2rJ4LklZ0946HQriezOYY+kytVIw+FeC5rS8lmXIW8BHpSOXFaWIoE5AKcau9Azmt1WEtNl1hYPpdn3WmpaRk85NkLhxWMHL3nLUpecwjzTEGWN6TrGdeuDMrdbs3z1R1SlQyOeIygCAIAAJ9GY1+JV/qeivpT0WXipJRzoR33nqOeDcWsWH0AZENnUCJJI1Vw2Hu9TosbmAc8C7je/Upg/delvp21OL2NU685LVhrYWURdP+jSERFIC8VKQd6QB+IXtFD1BW9vbrUqrHGnTaKliDpN7jtCr9Hcyo1smziTZrvRHszzXQih1HwK552tOb2N0K8o7HKtobOewMbWzNyknNpJPGQY5LVNcusaZmB0uXAxHPWV0/bnqiqjsH0anw/dVtW2jGWEzrp3DktURWIp+Ys0uzZWknr7OSu2wHD+Hp66cuMmVoUNXfJ+4Vg2Z6pnwW22ppGutU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1071546"/>
            <a:ext cx="3357585" cy="6215082"/>
          </a:xfrm>
          <a:prstGeom prst="rect">
            <a:avLst/>
          </a:prstGeom>
          <a:noFill/>
        </p:spPr>
      </p:pic>
      <p:pic>
        <p:nvPicPr>
          <p:cNvPr id="9" name="Picture 6" descr="E:\Новая папка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428736"/>
            <a:ext cx="4500594" cy="5728116"/>
          </a:xfrm>
          <a:prstGeom prst="rect">
            <a:avLst/>
          </a:prstGeom>
          <a:noFill/>
        </p:spPr>
      </p:pic>
      <p:pic>
        <p:nvPicPr>
          <p:cNvPr id="14" name="КОТ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500958" y="500042"/>
            <a:ext cx="304800" cy="304800"/>
          </a:xfrm>
          <a:prstGeom prst="rect">
            <a:avLst/>
          </a:prstGeom>
        </p:spPr>
      </p:pic>
      <p:pic>
        <p:nvPicPr>
          <p:cNvPr id="15" name="МОЛОДЦ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500958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footage.ucoz.com/_ld/42/88560316.jpg"/>
          <p:cNvPicPr>
            <a:picLocks noChangeAspect="1" noChangeArrowheads="1"/>
          </p:cNvPicPr>
          <p:nvPr/>
        </p:nvPicPr>
        <p:blipFill>
          <a:blip r:embed="rId3"/>
          <a:srcRect r="20687"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</p:spPr>
      </p:pic>
      <p:pic>
        <p:nvPicPr>
          <p:cNvPr id="4102" name="Picture 6" descr="http://xn--h1ahkdf.xn--p1ai/sp_img/10827_14242767224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643050"/>
            <a:ext cx="4286250" cy="4286250"/>
          </a:xfrm>
          <a:prstGeom prst="rect">
            <a:avLst/>
          </a:prstGeom>
          <a:noFill/>
        </p:spPr>
      </p:pic>
      <p:pic>
        <p:nvPicPr>
          <p:cNvPr id="4100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714488"/>
            <a:ext cx="2606416" cy="4380530"/>
          </a:xfrm>
          <a:prstGeom prst="rect">
            <a:avLst/>
          </a:prstGeom>
          <a:noFill/>
        </p:spPr>
      </p:pic>
      <p:pic>
        <p:nvPicPr>
          <p:cNvPr id="5" name="Picture 2" descr="http://img-fotki.yandex.ru/get/4403/annaze63.182/0_5693a_96b3e6f_XL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480"/>
            <a:ext cx="2857500" cy="1143001"/>
          </a:xfrm>
          <a:prstGeom prst="rect">
            <a:avLst/>
          </a:prstGeom>
          <a:noFill/>
        </p:spPr>
      </p:pic>
      <p:pic>
        <p:nvPicPr>
          <p:cNvPr id="3074" name="Picture 2" descr="http://img0.liveinternet.ru/images/attach/b/3/27/496/27496709_2d7876a8d3c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2" y="1428736"/>
            <a:ext cx="4952997" cy="3714749"/>
          </a:xfrm>
          <a:prstGeom prst="rect">
            <a:avLst/>
          </a:prstGeom>
          <a:noFill/>
        </p:spPr>
      </p:pic>
      <p:pic>
        <p:nvPicPr>
          <p:cNvPr id="7" name="Picture 4" descr="https://img-fotki.yandex.ru/get/3510/sve70928518.88/0_feb1_6c703943_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0"/>
            <a:ext cx="1785950" cy="1702606"/>
          </a:xfrm>
          <a:prstGeom prst="rect">
            <a:avLst/>
          </a:prstGeom>
          <a:noFill/>
        </p:spPr>
      </p:pic>
      <p:pic>
        <p:nvPicPr>
          <p:cNvPr id="3076" name="Picture 4" descr="http://liubavyshka.ru/_ph/17/2/627068635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-285776"/>
            <a:ext cx="1905000" cy="1905000"/>
          </a:xfrm>
          <a:prstGeom prst="rect">
            <a:avLst/>
          </a:prstGeom>
          <a:noFill/>
        </p:spPr>
      </p:pic>
      <p:pic>
        <p:nvPicPr>
          <p:cNvPr id="9" name="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700089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использованных источников: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 Царевич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http://www.art-igosh.ru/illustrations/illustrations/089.jpg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Василиса Прекрасная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http://xn--h1ahkdf.xn--p1ai/sp.php?i=98995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Змей Горыныч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http://img-fotki.yandex.ru/get/4526/111874181.ae/0_968fb_48c73cb2_XL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Соловей –Разбойник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http://demiart.ru/forum/uploads9/post-1898460-1332314177.jpg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Баба Яга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http://allforchildren.ru/pictures/babajaga_s/baba-jaga07.gif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Кощей Бессмертный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http://shop.million-otkrytok.ru/pub_images/catalog/460709144050807081.jpg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http://sait-zaika.ru/images/stories/food/raznie/lyaguchka.jpg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demiart.ru/tutorials/2/fantasy-photo-manipulation/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48642"/>
            <a:ext cx="9144000" cy="7406642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275404"/>
            <a:ext cx="3643306" cy="45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://u.jimdo.com/www400/o/s3e24ab147fee8636/img/id721f49b75548da8/1392501271/std/image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-714404"/>
            <a:ext cx="9358346" cy="34290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ВОРО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Колесников\Desktop\презентация\4-пу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5666" y="-285776"/>
            <a:ext cx="10639666" cy="7143776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357562"/>
            <a:ext cx="1497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 descr="E:\Новая папка\img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41" r="17153"/>
          <a:stretch>
            <a:fillRect/>
          </a:stretch>
        </p:blipFill>
        <p:spPr bwMode="auto">
          <a:xfrm>
            <a:off x="2000232" y="2571744"/>
            <a:ext cx="1255372" cy="1417822"/>
          </a:xfrm>
          <a:prstGeom prst="rect">
            <a:avLst/>
          </a:prstGeom>
          <a:noFill/>
        </p:spPr>
      </p:pic>
      <p:pic>
        <p:nvPicPr>
          <p:cNvPr id="53252" name="Picture 4" descr="E:\Новая папка\img.ph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429000"/>
            <a:ext cx="2152648" cy="1663538"/>
          </a:xfrm>
          <a:prstGeom prst="rect">
            <a:avLst/>
          </a:prstGeom>
          <a:noFill/>
        </p:spPr>
      </p:pic>
      <p:pic>
        <p:nvPicPr>
          <p:cNvPr id="53254" name="Picture 6" descr="E:\Новая папка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857364"/>
            <a:ext cx="1178709" cy="1500198"/>
          </a:xfrm>
          <a:prstGeom prst="rect">
            <a:avLst/>
          </a:prstGeom>
          <a:noFill/>
        </p:spPr>
      </p:pic>
      <p:pic>
        <p:nvPicPr>
          <p:cNvPr id="3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500570"/>
            <a:ext cx="1246236" cy="2094514"/>
          </a:xfrm>
          <a:prstGeom prst="rect">
            <a:avLst/>
          </a:prstGeom>
          <a:noFill/>
        </p:spPr>
      </p:pic>
      <p:pic>
        <p:nvPicPr>
          <p:cNvPr id="8" name="К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38889E-6 7.40741E-7 L 0.2441 -0.13658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99px.ru/sstorage/53/2012/04/tmb_39367_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685831"/>
            <a:ext cx="9429784" cy="7543831"/>
          </a:xfrm>
          <a:prstGeom prst="rect">
            <a:avLst/>
          </a:prstGeom>
          <a:noFill/>
        </p:spPr>
      </p:pic>
      <p:pic>
        <p:nvPicPr>
          <p:cNvPr id="2" name="Picture 4" descr="E:\Новая папка\img.ph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2680789" cy="2071678"/>
          </a:xfrm>
          <a:prstGeom prst="rect">
            <a:avLst/>
          </a:prstGeom>
          <a:noFill/>
        </p:spPr>
      </p:pic>
      <p:pic>
        <p:nvPicPr>
          <p:cNvPr id="3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857496"/>
            <a:ext cx="1785222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http://us.123rf.com/450wm/tombaky/tombaky1112/tombaky111200055/11727413-%D0%A1%D1%82%D0%B0%D1%80%D0%B0%D1%8F-%D1%82%D0%B5%D0%BC%D0%BD%D0%B0%D1%8F-%D0%BA%D0%B8%D1%80%D0%BF%D0%B8%D1%87%D0%BD%D0%B0%D1%8F-%D1%81%D1%82%D0%B5%D0%BD%D0%B0,-%D1%82%D0%B5%D0%BA%D1%81%D1%82%D1%83%D1%80%D0%B0-%D1%84%D0%BE%D0%B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 flipH="1">
            <a:off x="7072330" y="5036343"/>
            <a:ext cx="2428892" cy="1821657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-1500230" y="-571528"/>
            <a:ext cx="2379739" cy="1903791"/>
            <a:chOff x="329783" y="1555391"/>
            <a:chExt cx="2379739" cy="1903791"/>
          </a:xfrm>
        </p:grpSpPr>
        <p:pic>
          <p:nvPicPr>
            <p:cNvPr id="15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329783" y="1555391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1071538" y="2143116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-1571668" y="-428652"/>
            <a:ext cx="2379739" cy="1903791"/>
            <a:chOff x="2687204" y="1841144"/>
            <a:chExt cx="2379739" cy="1903791"/>
          </a:xfrm>
        </p:grpSpPr>
        <p:pic>
          <p:nvPicPr>
            <p:cNvPr id="16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2687204" y="1841144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3500430" y="2428868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-1571668" y="-428652"/>
            <a:ext cx="2379739" cy="1903791"/>
            <a:chOff x="1258446" y="3127029"/>
            <a:chExt cx="2379739" cy="1903791"/>
          </a:xfrm>
        </p:grpSpPr>
        <p:pic>
          <p:nvPicPr>
            <p:cNvPr id="17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1258446" y="3127029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2071670" y="3643314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-1571668" y="-571528"/>
            <a:ext cx="2379739" cy="1903791"/>
            <a:chOff x="3330148" y="3841408"/>
            <a:chExt cx="2379739" cy="1903791"/>
          </a:xfrm>
        </p:grpSpPr>
        <p:pic>
          <p:nvPicPr>
            <p:cNvPr id="20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3330148" y="3841408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4143372" y="4357694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-1500230" y="-357214"/>
            <a:ext cx="2379739" cy="1903791"/>
            <a:chOff x="2544329" y="4398925"/>
            <a:chExt cx="2379739" cy="1903791"/>
          </a:xfrm>
        </p:grpSpPr>
        <p:pic>
          <p:nvPicPr>
            <p:cNvPr id="19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2544329" y="4398925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3286116" y="4857760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-1500230" y="-500090"/>
            <a:ext cx="2379739" cy="1887570"/>
            <a:chOff x="1829949" y="3841407"/>
            <a:chExt cx="2379739" cy="1903791"/>
          </a:xfrm>
        </p:grpSpPr>
        <p:pic>
          <p:nvPicPr>
            <p:cNvPr id="18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1829949" y="3841407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30" name="Прямоугольник 29"/>
            <p:cNvSpPr/>
            <p:nvPr/>
          </p:nvSpPr>
          <p:spPr>
            <a:xfrm>
              <a:off x="2643174" y="4429132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-1714544" y="-500090"/>
            <a:ext cx="2683808" cy="2147046"/>
            <a:chOff x="6088271" y="3840920"/>
            <a:chExt cx="2683808" cy="2147046"/>
          </a:xfrm>
        </p:grpSpPr>
        <p:pic>
          <p:nvPicPr>
            <p:cNvPr id="24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6088271" y="3840920"/>
              <a:ext cx="2683808" cy="2147046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6786578" y="4429132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-1500230" y="-500090"/>
            <a:ext cx="2379739" cy="1903791"/>
            <a:chOff x="4544593" y="3055589"/>
            <a:chExt cx="2379739" cy="1903791"/>
          </a:xfrm>
        </p:grpSpPr>
        <p:pic>
          <p:nvPicPr>
            <p:cNvPr id="22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4544593" y="3055589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5286380" y="3571876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-1571668" y="-428652"/>
            <a:ext cx="2379739" cy="1903791"/>
            <a:chOff x="3973090" y="3412780"/>
            <a:chExt cx="2379739" cy="1903791"/>
          </a:xfrm>
        </p:grpSpPr>
        <p:pic>
          <p:nvPicPr>
            <p:cNvPr id="21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3973090" y="3412780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4714876" y="3929066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571472" y="28572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-1500230" y="-500090"/>
            <a:ext cx="2379739" cy="1903791"/>
            <a:chOff x="5330411" y="3341341"/>
            <a:chExt cx="2379739" cy="1903791"/>
          </a:xfrm>
        </p:grpSpPr>
        <p:pic>
          <p:nvPicPr>
            <p:cNvPr id="51" name="Picture 5" descr="http://img-fotki.yandex.ru/get/4600/novprospekt.b/0_4d966_5684367c_L.jp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8227445">
              <a:off x="5330411" y="3341341"/>
              <a:ext cx="2379739" cy="1903791"/>
            </a:xfrm>
            <a:prstGeom prst="rect">
              <a:avLst/>
            </a:prstGeom>
            <a:noFill/>
          </p:spPr>
        </p:pic>
        <p:sp>
          <p:nvSpPr>
            <p:cNvPr id="52" name="Прямоугольник 51"/>
            <p:cNvSpPr/>
            <p:nvPr/>
          </p:nvSpPr>
          <p:spPr>
            <a:xfrm>
              <a:off x="6143635" y="3857627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52" r="49811" b="43973"/>
          <a:stretch>
            <a:fillRect/>
          </a:stretch>
        </p:blipFill>
        <p:spPr bwMode="auto">
          <a:xfrm rot="1510490" flipH="1">
            <a:off x="-1893392" y="-1222393"/>
            <a:ext cx="4715631" cy="323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3143248"/>
            <a:ext cx="304800" cy="304800"/>
          </a:xfrm>
          <a:prstGeom prst="rect">
            <a:avLst/>
          </a:prstGeom>
        </p:spPr>
      </p:pic>
      <p:pic>
        <p:nvPicPr>
          <p:cNvPr id="56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2357430"/>
            <a:ext cx="304800" cy="304800"/>
          </a:xfrm>
          <a:prstGeom prst="rect">
            <a:avLst/>
          </a:prstGeom>
        </p:spPr>
      </p:pic>
      <p:pic>
        <p:nvPicPr>
          <p:cNvPr id="57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2786058"/>
            <a:ext cx="304800" cy="304800"/>
          </a:xfrm>
          <a:prstGeom prst="rect">
            <a:avLst/>
          </a:prstGeom>
        </p:spPr>
      </p:pic>
      <p:pic>
        <p:nvPicPr>
          <p:cNvPr id="58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3500438"/>
            <a:ext cx="304800" cy="304800"/>
          </a:xfrm>
          <a:prstGeom prst="rect">
            <a:avLst/>
          </a:prstGeom>
        </p:spPr>
      </p:pic>
      <p:pic>
        <p:nvPicPr>
          <p:cNvPr id="59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428604"/>
            <a:ext cx="304800" cy="304800"/>
          </a:xfrm>
          <a:prstGeom prst="rect">
            <a:avLst/>
          </a:prstGeom>
        </p:spPr>
      </p:pic>
      <p:pic>
        <p:nvPicPr>
          <p:cNvPr id="60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2000240"/>
            <a:ext cx="304800" cy="304800"/>
          </a:xfrm>
          <a:prstGeom prst="rect">
            <a:avLst/>
          </a:prstGeom>
        </p:spPr>
      </p:pic>
      <p:pic>
        <p:nvPicPr>
          <p:cNvPr id="61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62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1571612"/>
            <a:ext cx="304800" cy="304800"/>
          </a:xfrm>
          <a:prstGeom prst="rect">
            <a:avLst/>
          </a:prstGeom>
        </p:spPr>
      </p:pic>
      <p:pic>
        <p:nvPicPr>
          <p:cNvPr id="63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1214422"/>
            <a:ext cx="304800" cy="304800"/>
          </a:xfrm>
          <a:prstGeom prst="rect">
            <a:avLst/>
          </a:prstGeom>
        </p:spPr>
      </p:pic>
      <p:pic>
        <p:nvPicPr>
          <p:cNvPr id="64" name="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785794"/>
            <a:ext cx="304800" cy="304800"/>
          </a:xfrm>
          <a:prstGeom prst="rect">
            <a:avLst/>
          </a:prstGeom>
        </p:spPr>
      </p:pic>
      <p:pic>
        <p:nvPicPr>
          <p:cNvPr id="65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0"/>
            <a:ext cx="285752" cy="285752"/>
          </a:xfrm>
          <a:prstGeom prst="rect">
            <a:avLst/>
          </a:prstGeom>
        </p:spPr>
      </p:pic>
      <p:pic>
        <p:nvPicPr>
          <p:cNvPr id="66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500042"/>
            <a:ext cx="285752" cy="285752"/>
          </a:xfrm>
          <a:prstGeom prst="rect">
            <a:avLst/>
          </a:prstGeom>
        </p:spPr>
      </p:pic>
      <p:pic>
        <p:nvPicPr>
          <p:cNvPr id="67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1000108"/>
            <a:ext cx="285752" cy="285752"/>
          </a:xfrm>
          <a:prstGeom prst="rect">
            <a:avLst/>
          </a:prstGeom>
        </p:spPr>
      </p:pic>
      <p:pic>
        <p:nvPicPr>
          <p:cNvPr id="68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1285860"/>
            <a:ext cx="285752" cy="285752"/>
          </a:xfrm>
          <a:prstGeom prst="rect">
            <a:avLst/>
          </a:prstGeom>
        </p:spPr>
      </p:pic>
      <p:pic>
        <p:nvPicPr>
          <p:cNvPr id="69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1643050"/>
            <a:ext cx="285752" cy="285752"/>
          </a:xfrm>
          <a:prstGeom prst="rect">
            <a:avLst/>
          </a:prstGeom>
        </p:spPr>
      </p:pic>
      <p:pic>
        <p:nvPicPr>
          <p:cNvPr id="70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2071678"/>
            <a:ext cx="285752" cy="285752"/>
          </a:xfrm>
          <a:prstGeom prst="rect">
            <a:avLst/>
          </a:prstGeom>
        </p:spPr>
      </p:pic>
      <p:pic>
        <p:nvPicPr>
          <p:cNvPr id="71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2428868"/>
            <a:ext cx="285752" cy="285752"/>
          </a:xfrm>
          <a:prstGeom prst="rect">
            <a:avLst/>
          </a:prstGeom>
        </p:spPr>
      </p:pic>
      <p:pic>
        <p:nvPicPr>
          <p:cNvPr id="72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86710" y="2857496"/>
            <a:ext cx="285752" cy="285752"/>
          </a:xfrm>
          <a:prstGeom prst="rect">
            <a:avLst/>
          </a:prstGeom>
        </p:spPr>
      </p:pic>
      <p:pic>
        <p:nvPicPr>
          <p:cNvPr id="73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3143248"/>
            <a:ext cx="285752" cy="285752"/>
          </a:xfrm>
          <a:prstGeom prst="rect">
            <a:avLst/>
          </a:prstGeom>
        </p:spPr>
      </p:pic>
      <p:pic>
        <p:nvPicPr>
          <p:cNvPr id="74" name="ШИП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V="1">
            <a:off x="7715272" y="3500438"/>
            <a:ext cx="285752" cy="285752"/>
          </a:xfrm>
          <a:prstGeom prst="rect">
            <a:avLst/>
          </a:prstGeom>
        </p:spPr>
      </p:pic>
      <p:pic>
        <p:nvPicPr>
          <p:cNvPr id="75" name="МОЛОДЦЫ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8001024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8108 0.33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4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22674 0.43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056E-8 L 0.28194 0.55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2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4968E-6 L 0.35278 0.655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3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3941 0.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43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50226 0.5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2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4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56528 0.42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2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4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65191 0.423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1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4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74652 0.507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25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43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L 0.83994 0.594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" y="2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43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093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093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093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09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09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09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093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309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3093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09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93"/>
                            </p:stCondLst>
                            <p:childTnLst>
                              <p:par>
                                <p:cTn id="1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530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showWhenStopped="0">
                <p:cTn id="1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showWhenStopped="0">
                <p:cTn id="1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Колесников\Desktop\презентация\4-пу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5666" y="-285776"/>
            <a:ext cx="10639666" cy="7143776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357562"/>
            <a:ext cx="1497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 descr="E:\Новая папка\img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41" r="17153"/>
          <a:stretch>
            <a:fillRect/>
          </a:stretch>
        </p:blipFill>
        <p:spPr bwMode="auto">
          <a:xfrm>
            <a:off x="2000232" y="2571744"/>
            <a:ext cx="1255372" cy="1417822"/>
          </a:xfrm>
          <a:prstGeom prst="rect">
            <a:avLst/>
          </a:prstGeom>
          <a:noFill/>
        </p:spPr>
      </p:pic>
      <p:pic>
        <p:nvPicPr>
          <p:cNvPr id="53252" name="Picture 4" descr="E:\Новая папка\img.ph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429000"/>
            <a:ext cx="2152648" cy="1663538"/>
          </a:xfrm>
          <a:prstGeom prst="rect">
            <a:avLst/>
          </a:prstGeom>
          <a:noFill/>
        </p:spPr>
      </p:pic>
      <p:pic>
        <p:nvPicPr>
          <p:cNvPr id="53254" name="Picture 6" descr="E:\Новая папка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857364"/>
            <a:ext cx="1178709" cy="1500198"/>
          </a:xfrm>
          <a:prstGeom prst="rect">
            <a:avLst/>
          </a:prstGeom>
          <a:noFill/>
        </p:spPr>
      </p:pic>
      <p:pic>
        <p:nvPicPr>
          <p:cNvPr id="3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214686"/>
            <a:ext cx="1246236" cy="2094514"/>
          </a:xfrm>
          <a:prstGeom prst="rect">
            <a:avLst/>
          </a:prstGeom>
          <a:noFill/>
        </p:spPr>
      </p:pic>
      <p:pic>
        <p:nvPicPr>
          <p:cNvPr id="8" name="КА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40938 -0.01042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creative.su/sites/creative.su/data/XmUserFiles/userfiles/user6425/3ill01.jpg"/>
          <p:cNvPicPr>
            <a:picLocks noChangeAspect="1" noChangeArrowheads="1"/>
          </p:cNvPicPr>
          <p:nvPr/>
        </p:nvPicPr>
        <p:blipFill>
          <a:blip r:embed="rId2"/>
          <a:srcRect b="16867"/>
          <a:stretch>
            <a:fillRect/>
          </a:stretch>
        </p:blipFill>
        <p:spPr bwMode="auto">
          <a:xfrm>
            <a:off x="-357223" y="0"/>
            <a:ext cx="11290773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33"/>
          <a:stretch>
            <a:fillRect/>
          </a:stretch>
        </p:blipFill>
        <p:spPr bwMode="auto">
          <a:xfrm flipH="1">
            <a:off x="2285984" y="2571744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4" descr="http://www.art-igosh.ru/illustrations/illustrations/08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239" y="2928934"/>
            <a:ext cx="216777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30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4762500" cy="178595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4762500" cy="185738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357826"/>
            <a:ext cx="4762500" cy="1785926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500098" y="857232"/>
            <a:ext cx="4357750" cy="1857388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428660" y="5214950"/>
            <a:ext cx="4357750" cy="200026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7/95/426/95426035_RRSRRyoRRRRyopng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428660" y="3000372"/>
            <a:ext cx="4357750" cy="171451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4000496" y="357166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000496" y="2000240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143372" y="3643314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14311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8625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35769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383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2143116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2214554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5720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5720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85728"/>
            <a:ext cx="7858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71604" y="464344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28572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500306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929198"/>
            <a:ext cx="642942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14950"/>
            <a:ext cx="338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179</Words>
  <Application>Microsoft Office PowerPoint</Application>
  <PresentationFormat>Экран (4:3)</PresentationFormat>
  <Paragraphs>145</Paragraphs>
  <Slides>24</Slides>
  <Notes>0</Notes>
  <HiddenSlides>0</HiddenSlides>
  <MMClips>46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Колесников Петр</dc:creator>
  <cp:lastModifiedBy>Колесников Петр</cp:lastModifiedBy>
  <cp:revision>57</cp:revision>
  <dcterms:created xsi:type="dcterms:W3CDTF">2015-08-23T12:16:30Z</dcterms:created>
  <dcterms:modified xsi:type="dcterms:W3CDTF">2015-08-24T14:58:12Z</dcterms:modified>
</cp:coreProperties>
</file>